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6858000" type="screen4x3"/>
  <p:notesSz cx="6858000" cy="9144000"/>
  <p:embeddedFontLst>
    <p:embeddedFont>
      <p:font typeface="M PLUS Rounded 1c ExtraBold" panose="020B0604020202020204" charset="-128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Helvetica Neue" panose="020B0604020202020204" charset="0"/>
      <p:regular r:id="rId31"/>
      <p:bold r:id="rId32"/>
      <p:italic r:id="rId33"/>
      <p:boldItalic r:id="rId34"/>
    </p:embeddedFont>
    <p:embeddedFont>
      <p:font typeface="Helvetica Neue Light" panose="020B0604020202020204" charset="0"/>
      <p:regular r:id="rId35"/>
      <p:bold r:id="rId36"/>
      <p:italic r:id="rId37"/>
      <p:boldItalic r:id="rId38"/>
    </p:embeddedFont>
    <p:embeddedFont>
      <p:font typeface="Mukta" panose="020B0604020202020204" charset="0"/>
      <p:regular r:id="rId39"/>
      <p:bold r:id="rId40"/>
    </p:embeddedFont>
    <p:embeddedFont>
      <p:font typeface="Mukta ExtraBold" panose="020B0604020202020204" charset="0"/>
      <p:bold r:id="rId41"/>
    </p:embeddedFont>
    <p:embeddedFont>
      <p:font typeface="Oswald" panose="02000503000000000000" pitchFamily="2" charset="0"/>
      <p:regular r:id="rId42"/>
      <p:bold r:id="rId43"/>
    </p:embeddedFont>
    <p:embeddedFont>
      <p:font typeface="Oswald Regular" panose="02000503000000000000" pitchFamily="2" charset="0"/>
      <p:regular r:id="rId44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pos="2976">
          <p15:clr>
            <a:srgbClr val="9AA0A6"/>
          </p15:clr>
        </p15:guide>
        <p15:guide id="3" pos="307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7" d="100"/>
          <a:sy n="107" d="100"/>
        </p:scale>
        <p:origin x="1152" y="156"/>
      </p:cViewPr>
      <p:guideLst>
        <p:guide pos="2880"/>
        <p:guide pos="2976"/>
        <p:guide pos="3072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a62733bd0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" name="Google Shape;105;g7a62733bd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93afecac7_6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3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g793afecac7_6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IN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have some tips for you as you start the Week of Learning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3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7a6820e3fa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7a6820e3f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a6820e3fa_0_8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7a6820e3fa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6c4444537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3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g6c4444537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IN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have some tips for you as you start the Week of Learning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7a6820e3fa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3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g7a6820e3fa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IN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have some tips for you as you start the Week of Learning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7a6820e3fa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3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g7a6820e3fa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IN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have some tips for you as you start the Week of Learning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7a6820e3fa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3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7a6820e3fa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IN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have some tips for you as you start the Week of Learning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7a6820e3fa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3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g7a6820e3fa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IN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have some tips for you as you start the Week of Learning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7a6820e3fa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3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6" name="Google Shape;356;g7a6820e3fa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IN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have some tips for you as you start the Week of Learning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93afecac7_6_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793afecac7_6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6c4444537a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3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2" name="Google Shape;362;g6c4444537a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IN"/>
              <a:t>Make your resume stellar by earning a Progate Week of Learning certificate! All participants who complete the Week of Learning from Day 1 to Day 8 and submit their project in Webathon will be awarded certificates.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IN"/>
              <a:t>This proves you have great coding skills!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7bb6dd4e79_0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g7bb6dd4e7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7bb6dd4e79_0_1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7bb6dd4e79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a62733bd0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" name="Google Shape;105;g7a62733bd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69140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93afecac7_2_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g793afecac7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93afecac7_6_1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793afecac7_6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3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IN"/>
              <a:t>Let them know that they can start learning the first lesson of HTML&amp;CSS right away!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6c82689013_0_10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6c82689013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82689013_0_10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6c82689013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a62733bd0_0_4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7a62733bd0_0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7a62733bd0_0_4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g7a62733bd0_0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Skye Slide">
  <p:cSld name="Blue Skye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63B7EB"/>
              </a:gs>
              <a:gs pos="50000">
                <a:srgbClr val="B1D7F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 1">
  <p:cSld name="TITLE_AND_BODY_2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>
            <a:spLocks noGrp="1"/>
          </p:cNvSpPr>
          <p:nvPr>
            <p:ph type="pic" idx="2"/>
          </p:nvPr>
        </p:nvSpPr>
        <p:spPr>
          <a:xfrm>
            <a:off x="4110038" y="1574800"/>
            <a:ext cx="52293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19050" rIns="38100" bIns="190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633413" y="177800"/>
            <a:ext cx="7877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6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633413" y="1574800"/>
            <a:ext cx="38337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ctr" anchorCtr="0">
            <a:noAutofit/>
          </a:bodyPr>
          <a:lstStyle>
            <a:lvl1pPr marL="457200" lvl="0" indent="-3556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●"/>
              <a:defRPr sz="1600"/>
            </a:lvl1pPr>
            <a:lvl2pPr marL="914400" lvl="1" indent="-3556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○"/>
              <a:defRPr sz="1600"/>
            </a:lvl2pPr>
            <a:lvl3pPr marL="1371600" lvl="2" indent="-3556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■"/>
              <a:defRPr sz="1600"/>
            </a:lvl3pPr>
            <a:lvl4pPr marL="1828800" lvl="3" indent="-3556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●"/>
              <a:defRPr sz="1600"/>
            </a:lvl4pPr>
            <a:lvl5pPr marL="2286000" lvl="4" indent="-3556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○"/>
              <a:defRPr sz="1600"/>
            </a:lvl5pPr>
            <a:lvl6pPr marL="2743200" lvl="5" indent="-28575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600"/>
            </a:lvl6pPr>
            <a:lvl7pPr marL="3200400" lvl="6" indent="-28575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600"/>
            </a:lvl7pPr>
            <a:lvl8pPr marL="3657600" lvl="7" indent="-28575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600"/>
            </a:lvl8pPr>
            <a:lvl9pPr marL="4114800" lvl="8" indent="-28575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6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4484637" y="6540500"/>
            <a:ext cx="1701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">
  <p:cSld name="Contac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body" idx="1"/>
          </p:nvPr>
        </p:nvSpPr>
        <p:spPr>
          <a:xfrm>
            <a:off x="665509" y="3001354"/>
            <a:ext cx="3963600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25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marL="914400" lvl="1" indent="-228600" algn="l" rtl="0">
              <a:lnSpc>
                <a:spcPct val="125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marL="1371600" lvl="2" indent="-228600" algn="l" rtl="0">
              <a:lnSpc>
                <a:spcPct val="125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125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marL="2743200" lvl="5" indent="-228600" algn="l" rtl="0">
              <a:lnSpc>
                <a:spcPct val="125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marL="3200400" lvl="6" indent="-228600" algn="l" rtl="0">
              <a:lnSpc>
                <a:spcPct val="125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marL="3657600" lvl="7" indent="-228600" algn="l" rtl="0">
              <a:lnSpc>
                <a:spcPct val="125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marL="4114800" lvl="8" indent="-228600" algn="l" rtl="0">
              <a:lnSpc>
                <a:spcPct val="125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body" idx="2"/>
          </p:nvPr>
        </p:nvSpPr>
        <p:spPr>
          <a:xfrm>
            <a:off x="608398" y="661860"/>
            <a:ext cx="3767700" cy="1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venir"/>
              <a:buNone/>
              <a:defRPr sz="6667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 rtl="0">
              <a:lnSpc>
                <a:spcPct val="125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marL="1371600" lvl="2" indent="-228600" algn="l" rtl="0">
              <a:lnSpc>
                <a:spcPct val="125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125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marL="2743200" lvl="5" indent="-228600" algn="l" rtl="0">
              <a:lnSpc>
                <a:spcPct val="125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marL="3200400" lvl="6" indent="-228600" algn="l" rtl="0">
              <a:lnSpc>
                <a:spcPct val="125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marL="3657600" lvl="7" indent="-228600" algn="l" rtl="0">
              <a:lnSpc>
                <a:spcPct val="125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marL="4114800" lvl="8" indent="-228600" algn="l" rtl="0">
              <a:lnSpc>
                <a:spcPct val="125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/>
          <p:nvPr/>
        </p:nvSpPr>
        <p:spPr>
          <a:xfrm rot="-5400000">
            <a:off x="899395" y="1602215"/>
            <a:ext cx="36900" cy="502800"/>
          </a:xfrm>
          <a:prstGeom prst="roundRect">
            <a:avLst>
              <a:gd name="adj" fmla="val 3984"/>
            </a:avLst>
          </a:prstGeom>
          <a:gradFill>
            <a:gsLst>
              <a:gs pos="0">
                <a:srgbClr val="00A2FF"/>
              </a:gs>
              <a:gs pos="100000">
                <a:srgbClr val="8EFFCB"/>
              </a:gs>
            </a:gsLst>
            <a:lin ang="16200038" scaled="0"/>
          </a:gradFill>
          <a:ln>
            <a:noFill/>
          </a:ln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3"/>
          </p:nvPr>
        </p:nvSpPr>
        <p:spPr>
          <a:xfrm>
            <a:off x="665509" y="2170900"/>
            <a:ext cx="3963600" cy="1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5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sz="2133"/>
            </a:lvl1pPr>
            <a:lvl2pPr marL="914400" lvl="1" indent="-228600" algn="l" rtl="0">
              <a:lnSpc>
                <a:spcPct val="125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marL="1371600" lvl="2" indent="-228600" algn="l" rtl="0">
              <a:lnSpc>
                <a:spcPct val="125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125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marL="2743200" lvl="5" indent="-228600" algn="l" rtl="0">
              <a:lnSpc>
                <a:spcPct val="125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marL="3200400" lvl="6" indent="-228600" algn="l" rtl="0">
              <a:lnSpc>
                <a:spcPct val="125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marL="3657600" lvl="7" indent="-228600" algn="l" rtl="0">
              <a:lnSpc>
                <a:spcPct val="125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marL="4114800" lvl="8" indent="-228600" algn="l" rtl="0">
              <a:lnSpc>
                <a:spcPct val="125000"/>
              </a:lnSpc>
              <a:spcBef>
                <a:spcPts val="533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15" descr="world-map-black.ai"/>
          <p:cNvPicPr preferRelativeResize="0"/>
          <p:nvPr/>
        </p:nvPicPr>
        <p:blipFill rotWithShape="1">
          <a:blip r:embed="rId3">
            <a:alphaModFix amt="3000"/>
          </a:blip>
          <a:srcRect/>
          <a:stretch/>
        </p:blipFill>
        <p:spPr>
          <a:xfrm>
            <a:off x="-830944" y="-532191"/>
            <a:ext cx="10609946" cy="884162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5486400" y="6170088"/>
            <a:ext cx="21336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1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1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1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1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1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1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1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1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1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_AND_BODY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>
            <a:spLocks noGrp="1"/>
          </p:cNvSpPr>
          <p:nvPr>
            <p:ph type="pic" idx="2"/>
          </p:nvPr>
        </p:nvSpPr>
        <p:spPr>
          <a:xfrm>
            <a:off x="4110038" y="1574800"/>
            <a:ext cx="52293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19050" rIns="38100" bIns="190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633413" y="177800"/>
            <a:ext cx="7877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600"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633413" y="1574800"/>
            <a:ext cx="38337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ctr" anchorCtr="0">
            <a:noAutofit/>
          </a:bodyPr>
          <a:lstStyle>
            <a:lvl1pPr marL="457200" lvl="0" indent="-3556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●"/>
              <a:defRPr sz="1600"/>
            </a:lvl1pPr>
            <a:lvl2pPr marL="914400" lvl="1" indent="-3556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○"/>
              <a:defRPr sz="1600"/>
            </a:lvl2pPr>
            <a:lvl3pPr marL="1371600" lvl="2" indent="-3556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■"/>
              <a:defRPr sz="1600"/>
            </a:lvl3pPr>
            <a:lvl4pPr marL="1828800" lvl="3" indent="-3556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●"/>
              <a:defRPr sz="1600"/>
            </a:lvl4pPr>
            <a:lvl5pPr marL="2286000" lvl="4" indent="-3556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○"/>
              <a:defRPr sz="1600"/>
            </a:lvl5pPr>
            <a:lvl6pPr marL="2743200" lvl="5" indent="-28575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600"/>
            </a:lvl6pPr>
            <a:lvl7pPr marL="3200400" lvl="6" indent="-28575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600"/>
            </a:lvl7pPr>
            <a:lvl8pPr marL="3657600" lvl="7" indent="-28575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600"/>
            </a:lvl8pPr>
            <a:lvl9pPr marL="4114800" lvl="8" indent="-28575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600"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4484637" y="6540500"/>
            <a:ext cx="1701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 2">
  <p:cSld name="TITLE_AND_BODY_3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>
            <a:spLocks noGrp="1"/>
          </p:cNvSpPr>
          <p:nvPr>
            <p:ph type="pic" idx="2"/>
          </p:nvPr>
        </p:nvSpPr>
        <p:spPr>
          <a:xfrm>
            <a:off x="4110038" y="1574800"/>
            <a:ext cx="52293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19050" rIns="38100" bIns="190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33413" y="177800"/>
            <a:ext cx="7877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33413" y="1574800"/>
            <a:ext cx="38337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ctr" anchorCtr="0">
            <a:noAutofit/>
          </a:bodyPr>
          <a:lstStyle>
            <a:lvl1pPr marL="457200" lvl="0" indent="-3556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●"/>
              <a:defRPr sz="1600"/>
            </a:lvl1pPr>
            <a:lvl2pPr marL="914400" lvl="1" indent="-3556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○"/>
              <a:defRPr sz="1600"/>
            </a:lvl2pPr>
            <a:lvl3pPr marL="1371600" lvl="2" indent="-3556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■"/>
              <a:defRPr sz="1600"/>
            </a:lvl3pPr>
            <a:lvl4pPr marL="1828800" lvl="3" indent="-3556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●"/>
              <a:defRPr sz="1600"/>
            </a:lvl4pPr>
            <a:lvl5pPr marL="2286000" lvl="4" indent="-3556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○"/>
              <a:defRPr sz="1600"/>
            </a:lvl5pPr>
            <a:lvl6pPr marL="2743200" lvl="5" indent="-28575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/>
            </a:lvl6pPr>
            <a:lvl7pPr marL="3200400" lvl="6" indent="-28575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/>
            </a:lvl7pPr>
            <a:lvl8pPr marL="3657600" lvl="7" indent="-28575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/>
            </a:lvl8pPr>
            <a:lvl9pPr marL="4114800" lvl="8" indent="-28575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4484637" y="6540500"/>
            <a:ext cx="1701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 3">
  <p:cSld name="TITLE_AND_BODY_4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>
            <a:spLocks noGrp="1"/>
          </p:cNvSpPr>
          <p:nvPr>
            <p:ph type="pic" idx="2"/>
          </p:nvPr>
        </p:nvSpPr>
        <p:spPr>
          <a:xfrm>
            <a:off x="4110038" y="1574800"/>
            <a:ext cx="52293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19050" rIns="38100" bIns="190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633413" y="177800"/>
            <a:ext cx="7877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633413" y="1574800"/>
            <a:ext cx="38337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ctr" anchorCtr="0">
            <a:noAutofit/>
          </a:bodyPr>
          <a:lstStyle>
            <a:lvl1pPr marL="457200" lvl="0" indent="-3556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●"/>
              <a:defRPr sz="1600"/>
            </a:lvl1pPr>
            <a:lvl2pPr marL="914400" lvl="1" indent="-3556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○"/>
              <a:defRPr sz="1600"/>
            </a:lvl2pPr>
            <a:lvl3pPr marL="1371600" lvl="2" indent="-3556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■"/>
              <a:defRPr sz="1600"/>
            </a:lvl3pPr>
            <a:lvl4pPr marL="1828800" lvl="3" indent="-3556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●"/>
              <a:defRPr sz="1600"/>
            </a:lvl4pPr>
            <a:lvl5pPr marL="2286000" lvl="4" indent="-3556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○"/>
              <a:defRPr sz="1600"/>
            </a:lvl5pPr>
            <a:lvl6pPr marL="2743200" lvl="5" indent="-28575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/>
            </a:lvl6pPr>
            <a:lvl7pPr marL="3200400" lvl="6" indent="-28575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/>
            </a:lvl7pPr>
            <a:lvl8pPr marL="3657600" lvl="7" indent="-28575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/>
            </a:lvl8pPr>
            <a:lvl9pPr marL="4114800" lvl="8" indent="-28575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ldNum" idx="12"/>
          </p:nvPr>
        </p:nvSpPr>
        <p:spPr>
          <a:xfrm>
            <a:off x="4484637" y="6540500"/>
            <a:ext cx="1701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 4">
  <p:cSld name="TITLE_AND_BODY_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>
            <a:spLocks noGrp="1"/>
          </p:cNvSpPr>
          <p:nvPr>
            <p:ph type="pic" idx="2"/>
          </p:nvPr>
        </p:nvSpPr>
        <p:spPr>
          <a:xfrm>
            <a:off x="4110038" y="1574800"/>
            <a:ext cx="52293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19050" rIns="38100" bIns="190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title"/>
          </p:nvPr>
        </p:nvSpPr>
        <p:spPr>
          <a:xfrm>
            <a:off x="633413" y="177800"/>
            <a:ext cx="7877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body" idx="1"/>
          </p:nvPr>
        </p:nvSpPr>
        <p:spPr>
          <a:xfrm>
            <a:off x="633413" y="1574800"/>
            <a:ext cx="38337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ctr" anchorCtr="0">
            <a:noAutofit/>
          </a:bodyPr>
          <a:lstStyle>
            <a:lvl1pPr marL="457200" lvl="0" indent="-3556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●"/>
              <a:defRPr sz="1600"/>
            </a:lvl1pPr>
            <a:lvl2pPr marL="914400" lvl="1" indent="-3556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○"/>
              <a:defRPr sz="1600"/>
            </a:lvl2pPr>
            <a:lvl3pPr marL="1371600" lvl="2" indent="-3556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■"/>
              <a:defRPr sz="1600"/>
            </a:lvl3pPr>
            <a:lvl4pPr marL="1828800" lvl="3" indent="-3556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●"/>
              <a:defRPr sz="1600"/>
            </a:lvl4pPr>
            <a:lvl5pPr marL="2286000" lvl="4" indent="-3556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○"/>
              <a:defRPr sz="1600"/>
            </a:lvl5pPr>
            <a:lvl6pPr marL="2743200" lvl="5" indent="-28575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/>
            </a:lvl6pPr>
            <a:lvl7pPr marL="3200400" lvl="6" indent="-28575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/>
            </a:lvl7pPr>
            <a:lvl8pPr marL="3657600" lvl="7" indent="-28575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/>
            </a:lvl8pPr>
            <a:lvl9pPr marL="4114800" lvl="8" indent="-28575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sldNum" idx="12"/>
          </p:nvPr>
        </p:nvSpPr>
        <p:spPr>
          <a:xfrm>
            <a:off x="4484637" y="6540500"/>
            <a:ext cx="1701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Text Content">
  <p:cSld name="Default Text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>
            <a:spLocks noGrp="1"/>
          </p:cNvSpPr>
          <p:nvPr>
            <p:ph type="body" idx="1"/>
          </p:nvPr>
        </p:nvSpPr>
        <p:spPr>
          <a:xfrm>
            <a:off x="1082524" y="2206798"/>
            <a:ext cx="7446000" cy="3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body" idx="2"/>
          </p:nvPr>
        </p:nvSpPr>
        <p:spPr>
          <a:xfrm>
            <a:off x="828525" y="567029"/>
            <a:ext cx="7487100" cy="6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ldNum" idx="12"/>
          </p:nvPr>
        </p:nvSpPr>
        <p:spPr>
          <a:xfrm>
            <a:off x="8221291" y="964518"/>
            <a:ext cx="182100" cy="2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Text Content 1">
  <p:cSld name="TITLE_AND_BOD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>
            <a:spLocks noGrp="1"/>
          </p:cNvSpPr>
          <p:nvPr>
            <p:ph type="body" idx="1"/>
          </p:nvPr>
        </p:nvSpPr>
        <p:spPr>
          <a:xfrm>
            <a:off x="1082527" y="2206805"/>
            <a:ext cx="7446000" cy="3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sz="2700"/>
            </a:lvl1pPr>
            <a:lvl2pPr marL="914400" lvl="1" indent="-2286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sz="2700"/>
            </a:lvl2pPr>
            <a:lvl3pPr marL="1371600" lvl="2" indent="-2286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sz="2700"/>
            </a:lvl3pPr>
            <a:lvl4pPr marL="1828800" lvl="3" indent="-2286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sz="2700"/>
            </a:lvl4pPr>
            <a:lvl5pPr marL="2286000" lvl="4" indent="-2286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sz="2700"/>
            </a:lvl5pPr>
            <a:lvl6pPr marL="2743200" lvl="5" indent="-2286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marL="3200400" lvl="6" indent="-2286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marL="3657600" lvl="7" indent="-2286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marL="4114800" lvl="8" indent="-2286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body" idx="2"/>
          </p:nvPr>
        </p:nvSpPr>
        <p:spPr>
          <a:xfrm>
            <a:off x="828525" y="567031"/>
            <a:ext cx="7487100" cy="6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3200"/>
            </a:lvl1pPr>
            <a:lvl2pPr marL="914400" lvl="1" indent="-2286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marL="1371600" lvl="2" indent="-2286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marL="2743200" lvl="5" indent="-2286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marL="3200400" lvl="6" indent="-2286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marL="3657600" lvl="7" indent="-2286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marL="4114800" lvl="8" indent="-2286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sldNum" idx="12"/>
          </p:nvPr>
        </p:nvSpPr>
        <p:spPr>
          <a:xfrm>
            <a:off x="8221291" y="952666"/>
            <a:ext cx="1821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1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1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1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1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1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1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1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1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1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Text Content 2">
  <p:cSld name="TITLE_AND_BODY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>
            <a:spLocks noGrp="1"/>
          </p:cNvSpPr>
          <p:nvPr>
            <p:ph type="body" idx="1"/>
          </p:nvPr>
        </p:nvSpPr>
        <p:spPr>
          <a:xfrm>
            <a:off x="1082527" y="2206805"/>
            <a:ext cx="7446000" cy="3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sz="2700"/>
            </a:lvl1pPr>
            <a:lvl2pPr marL="914400" lvl="1" indent="-2286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sz="2700"/>
            </a:lvl2pPr>
            <a:lvl3pPr marL="1371600" lvl="2" indent="-2286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sz="2700"/>
            </a:lvl3pPr>
            <a:lvl4pPr marL="1828800" lvl="3" indent="-2286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sz="2700"/>
            </a:lvl4pPr>
            <a:lvl5pPr marL="2286000" lvl="4" indent="-2286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sz="2700"/>
            </a:lvl5pPr>
            <a:lvl6pPr marL="2743200" lvl="5" indent="-2286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marL="3200400" lvl="6" indent="-2286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marL="3657600" lvl="7" indent="-2286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marL="4114800" lvl="8" indent="-2286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2"/>
          <p:cNvSpPr txBox="1">
            <a:spLocks noGrp="1"/>
          </p:cNvSpPr>
          <p:nvPr>
            <p:ph type="body" idx="2"/>
          </p:nvPr>
        </p:nvSpPr>
        <p:spPr>
          <a:xfrm>
            <a:off x="828525" y="567031"/>
            <a:ext cx="7487100" cy="6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3200"/>
            </a:lvl1pPr>
            <a:lvl2pPr marL="914400" lvl="1" indent="-2286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marL="1371600" lvl="2" indent="-2286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marL="2743200" lvl="5" indent="-2286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marL="3200400" lvl="6" indent="-2286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marL="3657600" lvl="7" indent="-2286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marL="4114800" lvl="8" indent="-2286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sldNum" idx="12"/>
          </p:nvPr>
        </p:nvSpPr>
        <p:spPr>
          <a:xfrm>
            <a:off x="8221291" y="952666"/>
            <a:ext cx="1821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1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1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1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1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1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1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1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1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1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in2">
  <p:cSld name="Plain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>
            <a:spLocks noGrp="1"/>
          </p:cNvSpPr>
          <p:nvPr>
            <p:ph type="body" idx="1"/>
          </p:nvPr>
        </p:nvSpPr>
        <p:spPr>
          <a:xfrm>
            <a:off x="1854235" y="2477091"/>
            <a:ext cx="5799300" cy="29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●"/>
              <a:defRPr sz="2000"/>
            </a:lvl1pPr>
            <a:lvl2pPr marL="914400" lvl="1" indent="-355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○"/>
              <a:defRPr sz="2000"/>
            </a:lvl2pPr>
            <a:lvl3pPr marL="1371600" lvl="2" indent="-355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■"/>
              <a:defRPr sz="2000"/>
            </a:lvl3pPr>
            <a:lvl4pPr marL="1828800" lvl="3" indent="-355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●"/>
              <a:defRPr sz="2000"/>
            </a:lvl4pPr>
            <a:lvl5pPr marL="2286000" lvl="4" indent="-355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○"/>
              <a:defRPr sz="2000"/>
            </a:lvl5pPr>
            <a:lvl6pPr marL="2743200" lvl="5" indent="-355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/>
            </a:lvl6pPr>
            <a:lvl7pPr marL="3200400" lvl="6" indent="-355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  <a:defRPr/>
            </a:lvl7pPr>
            <a:lvl8pPr marL="3657600" lvl="7" indent="-355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/>
            </a:lvl8pPr>
            <a:lvl9pPr marL="4114800" lvl="8" indent="-355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sldNum" idx="12"/>
          </p:nvPr>
        </p:nvSpPr>
        <p:spPr>
          <a:xfrm>
            <a:off x="7791758" y="523376"/>
            <a:ext cx="145200" cy="2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venir"/>
              <a:buNone/>
              <a:defRPr sz="1000"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venir"/>
              <a:buNone/>
              <a:defRPr sz="1000"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venir"/>
              <a:buNone/>
              <a:defRPr sz="1000"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venir"/>
              <a:buNone/>
              <a:defRPr sz="1000"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venir"/>
              <a:buNone/>
              <a:defRPr sz="1000"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venir"/>
              <a:buNone/>
              <a:defRPr sz="1000"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venir"/>
              <a:buNone/>
              <a:defRPr sz="1000"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venir"/>
              <a:buNone/>
              <a:defRPr sz="1000"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venir"/>
              <a:buNone/>
              <a:defRPr sz="1000"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4"/>
          <p:cNvSpPr txBox="1"/>
          <p:nvPr/>
        </p:nvSpPr>
        <p:spPr>
          <a:xfrm>
            <a:off x="221400" y="3235963"/>
            <a:ext cx="87012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100"/>
              <a:buFont typeface="Arial"/>
              <a:buNone/>
            </a:pPr>
            <a:r>
              <a:rPr lang="en-IN" sz="72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WEBATHON</a:t>
            </a:r>
            <a:endParaRPr sz="7200" i="0" u="none" strike="noStrike" cap="none">
              <a:solidFill>
                <a:srgbClr val="000000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cxnSp>
        <p:nvCxnSpPr>
          <p:cNvPr id="109" name="Google Shape;109;p24"/>
          <p:cNvCxnSpPr/>
          <p:nvPr/>
        </p:nvCxnSpPr>
        <p:spPr>
          <a:xfrm>
            <a:off x="2508737" y="4350995"/>
            <a:ext cx="4077300" cy="66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0" name="Google Shape;110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93780" y="973264"/>
            <a:ext cx="3156437" cy="103846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4"/>
          <p:cNvSpPr txBox="1"/>
          <p:nvPr/>
        </p:nvSpPr>
        <p:spPr>
          <a:xfrm>
            <a:off x="993875" y="5038050"/>
            <a:ext cx="7107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IN" sz="24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18/05  |  M S Ramaiah Institute of  Technology</a:t>
            </a:r>
            <a:endParaRPr sz="2400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2" name="Google Shape;112;p24"/>
          <p:cNvSpPr txBox="1"/>
          <p:nvPr/>
        </p:nvSpPr>
        <p:spPr>
          <a:xfrm>
            <a:off x="1000875" y="2233229"/>
            <a:ext cx="7107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4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WEEK OF LEARNING</a:t>
            </a:r>
            <a:endParaRPr sz="3400"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cxnSp>
        <p:nvCxnSpPr>
          <p:cNvPr id="113" name="Google Shape;113;p24"/>
          <p:cNvCxnSpPr/>
          <p:nvPr/>
        </p:nvCxnSpPr>
        <p:spPr>
          <a:xfrm>
            <a:off x="2508737" y="3179095"/>
            <a:ext cx="4077300" cy="66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562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/>
          <p:nvPr/>
        </p:nvSpPr>
        <p:spPr>
          <a:xfrm>
            <a:off x="904875" y="1695600"/>
            <a:ext cx="7560000" cy="3987900"/>
          </a:xfrm>
          <a:prstGeom prst="roundRect">
            <a:avLst>
              <a:gd name="adj" fmla="val 3562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3"/>
          <p:cNvSpPr/>
          <p:nvPr/>
        </p:nvSpPr>
        <p:spPr>
          <a:xfrm>
            <a:off x="904875" y="3094661"/>
            <a:ext cx="7560000" cy="1550700"/>
          </a:xfrm>
          <a:prstGeom prst="rect">
            <a:avLst/>
          </a:prstGeom>
          <a:solidFill>
            <a:srgbClr val="FFC562">
              <a:alpha val="20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3"/>
          <p:cNvSpPr txBox="1"/>
          <p:nvPr/>
        </p:nvSpPr>
        <p:spPr>
          <a:xfrm>
            <a:off x="904875" y="352425"/>
            <a:ext cx="6328200" cy="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FCF8"/>
              </a:buClr>
              <a:buSzPts val="4200"/>
              <a:buFont typeface="Karla"/>
              <a:buNone/>
            </a:pPr>
            <a:r>
              <a:rPr lang="en-IN" sz="3800" b="1">
                <a:solidFill>
                  <a:srgbClr val="FFFFFF"/>
                </a:solidFill>
                <a:latin typeface="Mukta"/>
                <a:ea typeface="Mukta"/>
                <a:cs typeface="Mukta"/>
                <a:sym typeface="Mukta"/>
              </a:rPr>
              <a:t>Here are some tips</a:t>
            </a:r>
            <a:endParaRPr sz="3800" b="1">
              <a:solidFill>
                <a:srgbClr val="FFFFFF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292" name="Google Shape;292;p33"/>
          <p:cNvSpPr txBox="1"/>
          <p:nvPr/>
        </p:nvSpPr>
        <p:spPr>
          <a:xfrm>
            <a:off x="1214800" y="3679375"/>
            <a:ext cx="4755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D40A"/>
              </a:buClr>
              <a:buSzPts val="1700"/>
              <a:buFont typeface="Karla"/>
              <a:buNone/>
            </a:pPr>
            <a:r>
              <a:rPr lang="en-IN" sz="2200" b="1">
                <a:solidFill>
                  <a:srgbClr val="FFC562"/>
                </a:solidFill>
                <a:latin typeface="Mukta"/>
                <a:ea typeface="Mukta"/>
                <a:cs typeface="Mukta"/>
                <a:sym typeface="Mukta"/>
              </a:rPr>
              <a:t>02</a:t>
            </a:r>
            <a:endParaRPr sz="2200" b="1">
              <a:solidFill>
                <a:srgbClr val="FFC562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293" name="Google Shape;293;p33"/>
          <p:cNvSpPr txBox="1"/>
          <p:nvPr/>
        </p:nvSpPr>
        <p:spPr>
          <a:xfrm>
            <a:off x="1214800" y="4949444"/>
            <a:ext cx="4755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D40A"/>
              </a:buClr>
              <a:buSzPts val="1700"/>
              <a:buFont typeface="Karla"/>
              <a:buNone/>
            </a:pPr>
            <a:r>
              <a:rPr lang="en-IN" sz="2200" b="1">
                <a:solidFill>
                  <a:srgbClr val="FFC562"/>
                </a:solidFill>
                <a:latin typeface="Mukta"/>
                <a:ea typeface="Mukta"/>
                <a:cs typeface="Mukta"/>
                <a:sym typeface="Mukta"/>
              </a:rPr>
              <a:t>03</a:t>
            </a:r>
            <a:endParaRPr sz="2200" b="1">
              <a:solidFill>
                <a:srgbClr val="FFC562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pic>
        <p:nvPicPr>
          <p:cNvPr id="294" name="Google Shape;2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9485" y="410475"/>
            <a:ext cx="1549777" cy="980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5955" y="1036972"/>
            <a:ext cx="411151" cy="5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6407" y="1149497"/>
            <a:ext cx="516167" cy="40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3"/>
          <p:cNvSpPr txBox="1"/>
          <p:nvPr/>
        </p:nvSpPr>
        <p:spPr>
          <a:xfrm>
            <a:off x="2015625" y="2001150"/>
            <a:ext cx="5977500" cy="3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200">
                <a:solidFill>
                  <a:srgbClr val="666666"/>
                </a:solidFill>
                <a:latin typeface="Mukta"/>
                <a:ea typeface="Mukta"/>
                <a:cs typeface="Mukta"/>
                <a:sym typeface="Mukta"/>
              </a:rPr>
              <a:t>Upload all your project files in a public </a:t>
            </a:r>
            <a:endParaRPr sz="2200">
              <a:solidFill>
                <a:srgbClr val="666666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200">
                <a:solidFill>
                  <a:srgbClr val="666666"/>
                </a:solidFill>
                <a:latin typeface="Mukta"/>
                <a:ea typeface="Mukta"/>
                <a:cs typeface="Mukta"/>
                <a:sym typeface="Mukta"/>
              </a:rPr>
              <a:t>GitHub repository</a:t>
            </a:r>
            <a:endParaRPr sz="2200">
              <a:solidFill>
                <a:srgbClr val="666666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>
              <a:solidFill>
                <a:srgbClr val="666666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200">
                <a:solidFill>
                  <a:srgbClr val="666666"/>
                </a:solidFill>
                <a:latin typeface="Mukta"/>
                <a:ea typeface="Mukta"/>
                <a:cs typeface="Mukta"/>
                <a:sym typeface="Mukta"/>
              </a:rPr>
              <a:t>Provide a brief description with screenshots</a:t>
            </a:r>
            <a:endParaRPr sz="2200">
              <a:solidFill>
                <a:srgbClr val="666666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200">
                <a:solidFill>
                  <a:srgbClr val="666666"/>
                </a:solidFill>
                <a:latin typeface="Mukta"/>
                <a:ea typeface="Mukta"/>
                <a:cs typeface="Mukta"/>
                <a:sym typeface="Mukta"/>
              </a:rPr>
              <a:t>in the README.md file or a MS Word file uploaded in the same repository</a:t>
            </a:r>
            <a:endParaRPr sz="2200">
              <a:solidFill>
                <a:srgbClr val="666666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666666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200">
                <a:solidFill>
                  <a:srgbClr val="666666"/>
                </a:solidFill>
                <a:latin typeface="Mukta"/>
                <a:ea typeface="Mukta"/>
                <a:cs typeface="Mukta"/>
                <a:sym typeface="Mukta"/>
              </a:rPr>
              <a:t>Don’t worry about making it perfect.</a:t>
            </a:r>
            <a:endParaRPr sz="2200">
              <a:solidFill>
                <a:srgbClr val="666666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200">
                <a:solidFill>
                  <a:srgbClr val="666666"/>
                </a:solidFill>
                <a:latin typeface="Mukta"/>
                <a:ea typeface="Mukta"/>
                <a:cs typeface="Mukta"/>
                <a:sym typeface="Mukta"/>
              </a:rPr>
              <a:t>Follow 80% rule.</a:t>
            </a:r>
            <a:endParaRPr sz="2200">
              <a:solidFill>
                <a:srgbClr val="666666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298" name="Google Shape;298;p33"/>
          <p:cNvSpPr txBox="1"/>
          <p:nvPr/>
        </p:nvSpPr>
        <p:spPr>
          <a:xfrm>
            <a:off x="1214800" y="2215150"/>
            <a:ext cx="4755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D40A"/>
              </a:buClr>
              <a:buSzPts val="1700"/>
              <a:buFont typeface="Karla"/>
              <a:buNone/>
            </a:pPr>
            <a:r>
              <a:rPr lang="en-IN" sz="2200" b="1">
                <a:solidFill>
                  <a:srgbClr val="FFC562"/>
                </a:solidFill>
                <a:latin typeface="Mukta"/>
                <a:ea typeface="Mukta"/>
                <a:cs typeface="Mukta"/>
                <a:sym typeface="Mukta"/>
              </a:rPr>
              <a:t>01</a:t>
            </a:r>
            <a:endParaRPr sz="2200" b="1">
              <a:solidFill>
                <a:srgbClr val="FFC562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875" y="7310650"/>
            <a:ext cx="3981301" cy="3631726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4"/>
          <p:cNvSpPr txBox="1"/>
          <p:nvPr/>
        </p:nvSpPr>
        <p:spPr>
          <a:xfrm>
            <a:off x="1058400" y="504825"/>
            <a:ext cx="6577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800" b="1">
                <a:solidFill>
                  <a:srgbClr val="30C8D6"/>
                </a:solidFill>
                <a:latin typeface="Mukta"/>
                <a:ea typeface="Mukta"/>
                <a:cs typeface="Mukta"/>
                <a:sym typeface="Mukta"/>
              </a:rPr>
              <a:t>Webathon Prizes</a:t>
            </a:r>
            <a:endParaRPr sz="3800" b="1">
              <a:solidFill>
                <a:srgbClr val="30C8D6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pic>
        <p:nvPicPr>
          <p:cNvPr id="305" name="Google Shape;305;p34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406911" y="2715373"/>
            <a:ext cx="2897475" cy="2887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4">
            <a:off x="2129790" y="3260398"/>
            <a:ext cx="1532959" cy="15328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" name="Google Shape;307;p34"/>
          <p:cNvGrpSpPr/>
          <p:nvPr/>
        </p:nvGrpSpPr>
        <p:grpSpPr>
          <a:xfrm>
            <a:off x="6146527" y="3526352"/>
            <a:ext cx="1035307" cy="1265867"/>
            <a:chOff x="4036495" y="2215026"/>
            <a:chExt cx="1300964" cy="1590685"/>
          </a:xfrm>
        </p:grpSpPr>
        <p:sp>
          <p:nvSpPr>
            <p:cNvPr id="308" name="Google Shape;308;p34"/>
            <p:cNvSpPr/>
            <p:nvPr/>
          </p:nvSpPr>
          <p:spPr>
            <a:xfrm>
              <a:off x="4036495" y="3002051"/>
              <a:ext cx="530326" cy="571699"/>
            </a:xfrm>
            <a:custGeom>
              <a:avLst/>
              <a:gdLst/>
              <a:ahLst/>
              <a:cxnLst/>
              <a:rect l="l" t="t" r="r" b="b"/>
              <a:pathLst>
                <a:path w="15645" h="16868" extrusionOk="0">
                  <a:moveTo>
                    <a:pt x="9778" y="1"/>
                  </a:moveTo>
                  <a:lnTo>
                    <a:pt x="0" y="16867"/>
                  </a:lnTo>
                  <a:lnTo>
                    <a:pt x="8311" y="15889"/>
                  </a:lnTo>
                  <a:lnTo>
                    <a:pt x="15645" y="3178"/>
                  </a:lnTo>
                  <a:lnTo>
                    <a:pt x="9778" y="1"/>
                  </a:lnTo>
                  <a:close/>
                </a:path>
              </a:pathLst>
            </a:custGeom>
            <a:solidFill>
              <a:srgbClr val="59C5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4"/>
            <p:cNvSpPr/>
            <p:nvPr/>
          </p:nvSpPr>
          <p:spPr>
            <a:xfrm>
              <a:off x="4318232" y="3109762"/>
              <a:ext cx="455752" cy="695949"/>
            </a:xfrm>
            <a:custGeom>
              <a:avLst/>
              <a:gdLst/>
              <a:ahLst/>
              <a:cxnLst/>
              <a:rect l="l" t="t" r="r" b="b"/>
              <a:pathLst>
                <a:path w="13445" h="20534" extrusionOk="0">
                  <a:moveTo>
                    <a:pt x="7334" y="0"/>
                  </a:moveTo>
                  <a:lnTo>
                    <a:pt x="0" y="12711"/>
                  </a:lnTo>
                  <a:lnTo>
                    <a:pt x="3178" y="20533"/>
                  </a:lnTo>
                  <a:lnTo>
                    <a:pt x="13445" y="2934"/>
                  </a:lnTo>
                  <a:lnTo>
                    <a:pt x="7334" y="0"/>
                  </a:lnTo>
                  <a:close/>
                </a:path>
              </a:pathLst>
            </a:custGeom>
            <a:solidFill>
              <a:srgbClr val="2BA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4"/>
            <p:cNvSpPr/>
            <p:nvPr/>
          </p:nvSpPr>
          <p:spPr>
            <a:xfrm>
              <a:off x="4657972" y="3217473"/>
              <a:ext cx="397753" cy="588238"/>
            </a:xfrm>
            <a:custGeom>
              <a:avLst/>
              <a:gdLst/>
              <a:ahLst/>
              <a:cxnLst/>
              <a:rect l="l" t="t" r="r" b="b"/>
              <a:pathLst>
                <a:path w="11734" h="17356" extrusionOk="0">
                  <a:moveTo>
                    <a:pt x="6111" y="0"/>
                  </a:moveTo>
                  <a:lnTo>
                    <a:pt x="0" y="2689"/>
                  </a:lnTo>
                  <a:lnTo>
                    <a:pt x="8556" y="17355"/>
                  </a:lnTo>
                  <a:lnTo>
                    <a:pt x="11734" y="9533"/>
                  </a:lnTo>
                  <a:lnTo>
                    <a:pt x="6111" y="0"/>
                  </a:lnTo>
                  <a:close/>
                </a:path>
              </a:pathLst>
            </a:custGeom>
            <a:solidFill>
              <a:srgbClr val="59C5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4"/>
            <p:cNvSpPr/>
            <p:nvPr/>
          </p:nvSpPr>
          <p:spPr>
            <a:xfrm>
              <a:off x="4865131" y="3126336"/>
              <a:ext cx="472328" cy="447415"/>
            </a:xfrm>
            <a:custGeom>
              <a:avLst/>
              <a:gdLst/>
              <a:ahLst/>
              <a:cxnLst/>
              <a:rect l="l" t="t" r="r" b="b"/>
              <a:pathLst>
                <a:path w="13934" h="13201" extrusionOk="0">
                  <a:moveTo>
                    <a:pt x="6111" y="0"/>
                  </a:moveTo>
                  <a:lnTo>
                    <a:pt x="0" y="2689"/>
                  </a:lnTo>
                  <a:lnTo>
                    <a:pt x="5623" y="12222"/>
                  </a:lnTo>
                  <a:lnTo>
                    <a:pt x="13934" y="13200"/>
                  </a:lnTo>
                  <a:lnTo>
                    <a:pt x="6111" y="0"/>
                  </a:lnTo>
                  <a:close/>
                </a:path>
              </a:pathLst>
            </a:custGeom>
            <a:solidFill>
              <a:srgbClr val="2BA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4"/>
            <p:cNvSpPr/>
            <p:nvPr/>
          </p:nvSpPr>
          <p:spPr>
            <a:xfrm>
              <a:off x="4094496" y="2215026"/>
              <a:ext cx="1193192" cy="1184712"/>
            </a:xfrm>
            <a:custGeom>
              <a:avLst/>
              <a:gdLst/>
              <a:ahLst/>
              <a:cxnLst/>
              <a:rect l="l" t="t" r="r" b="b"/>
              <a:pathLst>
                <a:path w="35200" h="34955" extrusionOk="0">
                  <a:moveTo>
                    <a:pt x="16867" y="0"/>
                  </a:moveTo>
                  <a:lnTo>
                    <a:pt x="16378" y="489"/>
                  </a:lnTo>
                  <a:lnTo>
                    <a:pt x="15645" y="1467"/>
                  </a:lnTo>
                  <a:lnTo>
                    <a:pt x="15156" y="1956"/>
                  </a:lnTo>
                  <a:lnTo>
                    <a:pt x="14667" y="2200"/>
                  </a:lnTo>
                  <a:lnTo>
                    <a:pt x="13934" y="2200"/>
                  </a:lnTo>
                  <a:lnTo>
                    <a:pt x="13445" y="1956"/>
                  </a:lnTo>
                  <a:lnTo>
                    <a:pt x="12467" y="1222"/>
                  </a:lnTo>
                  <a:lnTo>
                    <a:pt x="11734" y="978"/>
                  </a:lnTo>
                  <a:lnTo>
                    <a:pt x="11000" y="1222"/>
                  </a:lnTo>
                  <a:lnTo>
                    <a:pt x="10267" y="1711"/>
                  </a:lnTo>
                  <a:lnTo>
                    <a:pt x="10023" y="2444"/>
                  </a:lnTo>
                  <a:lnTo>
                    <a:pt x="9534" y="3422"/>
                  </a:lnTo>
                  <a:lnTo>
                    <a:pt x="9289" y="4155"/>
                  </a:lnTo>
                  <a:lnTo>
                    <a:pt x="9045" y="4400"/>
                  </a:lnTo>
                  <a:lnTo>
                    <a:pt x="8312" y="4644"/>
                  </a:lnTo>
                  <a:lnTo>
                    <a:pt x="5867" y="4644"/>
                  </a:lnTo>
                  <a:lnTo>
                    <a:pt x="5378" y="4889"/>
                  </a:lnTo>
                  <a:lnTo>
                    <a:pt x="4889" y="5378"/>
                  </a:lnTo>
                  <a:lnTo>
                    <a:pt x="4645" y="6111"/>
                  </a:lnTo>
                  <a:lnTo>
                    <a:pt x="4645" y="6600"/>
                  </a:lnTo>
                  <a:lnTo>
                    <a:pt x="4889" y="7578"/>
                  </a:lnTo>
                  <a:lnTo>
                    <a:pt x="4889" y="8311"/>
                  </a:lnTo>
                  <a:lnTo>
                    <a:pt x="4645" y="8800"/>
                  </a:lnTo>
                  <a:lnTo>
                    <a:pt x="4156" y="9289"/>
                  </a:lnTo>
                  <a:lnTo>
                    <a:pt x="3667" y="9533"/>
                  </a:lnTo>
                  <a:lnTo>
                    <a:pt x="2445" y="9778"/>
                  </a:lnTo>
                  <a:lnTo>
                    <a:pt x="1956" y="10022"/>
                  </a:lnTo>
                  <a:lnTo>
                    <a:pt x="1467" y="10755"/>
                  </a:lnTo>
                  <a:lnTo>
                    <a:pt x="1223" y="11489"/>
                  </a:lnTo>
                  <a:lnTo>
                    <a:pt x="1467" y="12222"/>
                  </a:lnTo>
                  <a:lnTo>
                    <a:pt x="2201" y="13200"/>
                  </a:lnTo>
                  <a:lnTo>
                    <a:pt x="2201" y="13689"/>
                  </a:lnTo>
                  <a:lnTo>
                    <a:pt x="2201" y="14422"/>
                  </a:lnTo>
                  <a:lnTo>
                    <a:pt x="2201" y="14911"/>
                  </a:lnTo>
                  <a:lnTo>
                    <a:pt x="1712" y="15400"/>
                  </a:lnTo>
                  <a:lnTo>
                    <a:pt x="734" y="16133"/>
                  </a:lnTo>
                  <a:lnTo>
                    <a:pt x="245" y="16622"/>
                  </a:lnTo>
                  <a:lnTo>
                    <a:pt x="1" y="17355"/>
                  </a:lnTo>
                  <a:lnTo>
                    <a:pt x="245" y="18089"/>
                  </a:lnTo>
                  <a:lnTo>
                    <a:pt x="734" y="18822"/>
                  </a:lnTo>
                  <a:lnTo>
                    <a:pt x="1712" y="19555"/>
                  </a:lnTo>
                  <a:lnTo>
                    <a:pt x="2201" y="19800"/>
                  </a:lnTo>
                  <a:lnTo>
                    <a:pt x="2201" y="20533"/>
                  </a:lnTo>
                  <a:lnTo>
                    <a:pt x="2201" y="21022"/>
                  </a:lnTo>
                  <a:lnTo>
                    <a:pt x="2201" y="21755"/>
                  </a:lnTo>
                  <a:lnTo>
                    <a:pt x="1467" y="22733"/>
                  </a:lnTo>
                  <a:lnTo>
                    <a:pt x="1223" y="23466"/>
                  </a:lnTo>
                  <a:lnTo>
                    <a:pt x="1467" y="24200"/>
                  </a:lnTo>
                  <a:lnTo>
                    <a:pt x="1956" y="24688"/>
                  </a:lnTo>
                  <a:lnTo>
                    <a:pt x="2445" y="25177"/>
                  </a:lnTo>
                  <a:lnTo>
                    <a:pt x="3667" y="25422"/>
                  </a:lnTo>
                  <a:lnTo>
                    <a:pt x="4156" y="25666"/>
                  </a:lnTo>
                  <a:lnTo>
                    <a:pt x="4645" y="26155"/>
                  </a:lnTo>
                  <a:lnTo>
                    <a:pt x="4889" y="26644"/>
                  </a:lnTo>
                  <a:lnTo>
                    <a:pt x="4889" y="27377"/>
                  </a:lnTo>
                  <a:lnTo>
                    <a:pt x="4645" y="28355"/>
                  </a:lnTo>
                  <a:lnTo>
                    <a:pt x="4889" y="29333"/>
                  </a:lnTo>
                  <a:lnTo>
                    <a:pt x="5134" y="29822"/>
                  </a:lnTo>
                  <a:lnTo>
                    <a:pt x="5867" y="30311"/>
                  </a:lnTo>
                  <a:lnTo>
                    <a:pt x="6600" y="30311"/>
                  </a:lnTo>
                  <a:lnTo>
                    <a:pt x="7823" y="30066"/>
                  </a:lnTo>
                  <a:lnTo>
                    <a:pt x="8312" y="30066"/>
                  </a:lnTo>
                  <a:lnTo>
                    <a:pt x="9045" y="30311"/>
                  </a:lnTo>
                  <a:lnTo>
                    <a:pt x="9289" y="30799"/>
                  </a:lnTo>
                  <a:lnTo>
                    <a:pt x="9534" y="31533"/>
                  </a:lnTo>
                  <a:lnTo>
                    <a:pt x="10023" y="32510"/>
                  </a:lnTo>
                  <a:lnTo>
                    <a:pt x="10267" y="33244"/>
                  </a:lnTo>
                  <a:lnTo>
                    <a:pt x="11000" y="33733"/>
                  </a:lnTo>
                  <a:lnTo>
                    <a:pt x="11734" y="33733"/>
                  </a:lnTo>
                  <a:lnTo>
                    <a:pt x="12467" y="33488"/>
                  </a:lnTo>
                  <a:lnTo>
                    <a:pt x="13445" y="32999"/>
                  </a:lnTo>
                  <a:lnTo>
                    <a:pt x="13934" y="32755"/>
                  </a:lnTo>
                  <a:lnTo>
                    <a:pt x="14667" y="32755"/>
                  </a:lnTo>
                  <a:lnTo>
                    <a:pt x="15156" y="32999"/>
                  </a:lnTo>
                  <a:lnTo>
                    <a:pt x="15645" y="33488"/>
                  </a:lnTo>
                  <a:lnTo>
                    <a:pt x="16378" y="34222"/>
                  </a:lnTo>
                  <a:lnTo>
                    <a:pt x="16867" y="34955"/>
                  </a:lnTo>
                  <a:lnTo>
                    <a:pt x="18334" y="34955"/>
                  </a:lnTo>
                  <a:lnTo>
                    <a:pt x="19067" y="34222"/>
                  </a:lnTo>
                  <a:lnTo>
                    <a:pt x="19556" y="33488"/>
                  </a:lnTo>
                  <a:lnTo>
                    <a:pt x="20045" y="32999"/>
                  </a:lnTo>
                  <a:lnTo>
                    <a:pt x="20778" y="32755"/>
                  </a:lnTo>
                  <a:lnTo>
                    <a:pt x="21267" y="32755"/>
                  </a:lnTo>
                  <a:lnTo>
                    <a:pt x="21756" y="32999"/>
                  </a:lnTo>
                  <a:lnTo>
                    <a:pt x="22733" y="33488"/>
                  </a:lnTo>
                  <a:lnTo>
                    <a:pt x="23467" y="33733"/>
                  </a:lnTo>
                  <a:lnTo>
                    <a:pt x="24445" y="33733"/>
                  </a:lnTo>
                  <a:lnTo>
                    <a:pt x="24933" y="33244"/>
                  </a:lnTo>
                  <a:lnTo>
                    <a:pt x="25422" y="32510"/>
                  </a:lnTo>
                  <a:lnTo>
                    <a:pt x="25667" y="31533"/>
                  </a:lnTo>
                  <a:lnTo>
                    <a:pt x="25911" y="30799"/>
                  </a:lnTo>
                  <a:lnTo>
                    <a:pt x="26400" y="30311"/>
                  </a:lnTo>
                  <a:lnTo>
                    <a:pt x="26889" y="30066"/>
                  </a:lnTo>
                  <a:lnTo>
                    <a:pt x="27378" y="30066"/>
                  </a:lnTo>
                  <a:lnTo>
                    <a:pt x="28600" y="30311"/>
                  </a:lnTo>
                  <a:lnTo>
                    <a:pt x="29089" y="30311"/>
                  </a:lnTo>
                  <a:lnTo>
                    <a:pt x="29578" y="30066"/>
                  </a:lnTo>
                  <a:lnTo>
                    <a:pt x="30067" y="29822"/>
                  </a:lnTo>
                  <a:lnTo>
                    <a:pt x="30556" y="29088"/>
                  </a:lnTo>
                  <a:lnTo>
                    <a:pt x="30556" y="28355"/>
                  </a:lnTo>
                  <a:lnTo>
                    <a:pt x="30311" y="27377"/>
                  </a:lnTo>
                  <a:lnTo>
                    <a:pt x="30311" y="26644"/>
                  </a:lnTo>
                  <a:lnTo>
                    <a:pt x="30556" y="26155"/>
                  </a:lnTo>
                  <a:lnTo>
                    <a:pt x="31044" y="25666"/>
                  </a:lnTo>
                  <a:lnTo>
                    <a:pt x="31533" y="25422"/>
                  </a:lnTo>
                  <a:lnTo>
                    <a:pt x="32755" y="25177"/>
                  </a:lnTo>
                  <a:lnTo>
                    <a:pt x="33489" y="24688"/>
                  </a:lnTo>
                  <a:lnTo>
                    <a:pt x="33733" y="24200"/>
                  </a:lnTo>
                  <a:lnTo>
                    <a:pt x="33978" y="23466"/>
                  </a:lnTo>
                  <a:lnTo>
                    <a:pt x="33733" y="22733"/>
                  </a:lnTo>
                  <a:lnTo>
                    <a:pt x="33244" y="21755"/>
                  </a:lnTo>
                  <a:lnTo>
                    <a:pt x="33000" y="21022"/>
                  </a:lnTo>
                  <a:lnTo>
                    <a:pt x="33000" y="20533"/>
                  </a:lnTo>
                  <a:lnTo>
                    <a:pt x="33244" y="19800"/>
                  </a:lnTo>
                  <a:lnTo>
                    <a:pt x="33489" y="19555"/>
                  </a:lnTo>
                  <a:lnTo>
                    <a:pt x="34467" y="18822"/>
                  </a:lnTo>
                  <a:lnTo>
                    <a:pt x="34955" y="18089"/>
                  </a:lnTo>
                  <a:lnTo>
                    <a:pt x="35200" y="17355"/>
                  </a:lnTo>
                  <a:lnTo>
                    <a:pt x="34955" y="16622"/>
                  </a:lnTo>
                  <a:lnTo>
                    <a:pt x="34467" y="16133"/>
                  </a:lnTo>
                  <a:lnTo>
                    <a:pt x="33489" y="15400"/>
                  </a:lnTo>
                  <a:lnTo>
                    <a:pt x="33244" y="14911"/>
                  </a:lnTo>
                  <a:lnTo>
                    <a:pt x="33000" y="14422"/>
                  </a:lnTo>
                  <a:lnTo>
                    <a:pt x="33000" y="13689"/>
                  </a:lnTo>
                  <a:lnTo>
                    <a:pt x="33244" y="13200"/>
                  </a:lnTo>
                  <a:lnTo>
                    <a:pt x="33733" y="12222"/>
                  </a:lnTo>
                  <a:lnTo>
                    <a:pt x="33978" y="11489"/>
                  </a:lnTo>
                  <a:lnTo>
                    <a:pt x="33733" y="10755"/>
                  </a:lnTo>
                  <a:lnTo>
                    <a:pt x="33489" y="10022"/>
                  </a:lnTo>
                  <a:lnTo>
                    <a:pt x="32755" y="9778"/>
                  </a:lnTo>
                  <a:lnTo>
                    <a:pt x="31533" y="9533"/>
                  </a:lnTo>
                  <a:lnTo>
                    <a:pt x="31044" y="9289"/>
                  </a:lnTo>
                  <a:lnTo>
                    <a:pt x="30556" y="8800"/>
                  </a:lnTo>
                  <a:lnTo>
                    <a:pt x="30311" y="8311"/>
                  </a:lnTo>
                  <a:lnTo>
                    <a:pt x="30311" y="7578"/>
                  </a:lnTo>
                  <a:lnTo>
                    <a:pt x="30556" y="6600"/>
                  </a:lnTo>
                  <a:lnTo>
                    <a:pt x="30556" y="5622"/>
                  </a:lnTo>
                  <a:lnTo>
                    <a:pt x="30067" y="5133"/>
                  </a:lnTo>
                  <a:lnTo>
                    <a:pt x="29333" y="4644"/>
                  </a:lnTo>
                  <a:lnTo>
                    <a:pt x="26889" y="4644"/>
                  </a:lnTo>
                  <a:lnTo>
                    <a:pt x="26400" y="4400"/>
                  </a:lnTo>
                  <a:lnTo>
                    <a:pt x="25911" y="4155"/>
                  </a:lnTo>
                  <a:lnTo>
                    <a:pt x="25667" y="3422"/>
                  </a:lnTo>
                  <a:lnTo>
                    <a:pt x="25422" y="2444"/>
                  </a:lnTo>
                  <a:lnTo>
                    <a:pt x="24933" y="1711"/>
                  </a:lnTo>
                  <a:lnTo>
                    <a:pt x="24445" y="1222"/>
                  </a:lnTo>
                  <a:lnTo>
                    <a:pt x="23467" y="978"/>
                  </a:lnTo>
                  <a:lnTo>
                    <a:pt x="22733" y="1222"/>
                  </a:lnTo>
                  <a:lnTo>
                    <a:pt x="21756" y="1956"/>
                  </a:lnTo>
                  <a:lnTo>
                    <a:pt x="21267" y="2200"/>
                  </a:lnTo>
                  <a:lnTo>
                    <a:pt x="20778" y="2200"/>
                  </a:lnTo>
                  <a:lnTo>
                    <a:pt x="20045" y="1956"/>
                  </a:lnTo>
                  <a:lnTo>
                    <a:pt x="19556" y="1467"/>
                  </a:lnTo>
                  <a:lnTo>
                    <a:pt x="19067" y="489"/>
                  </a:lnTo>
                  <a:lnTo>
                    <a:pt x="18334" y="0"/>
                  </a:lnTo>
                  <a:close/>
                </a:path>
              </a:pathLst>
            </a:custGeom>
            <a:solidFill>
              <a:srgbClr val="FFC5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4"/>
            <p:cNvSpPr/>
            <p:nvPr/>
          </p:nvSpPr>
          <p:spPr>
            <a:xfrm>
              <a:off x="4242788" y="2354989"/>
              <a:ext cx="896676" cy="896508"/>
            </a:xfrm>
            <a:custGeom>
              <a:avLst/>
              <a:gdLst/>
              <a:ahLst/>
              <a:cxnLst/>
              <a:rect l="l" t="t" r="r" b="b"/>
              <a:pathLst>
                <a:path w="22490" h="22490" extrusionOk="0">
                  <a:moveTo>
                    <a:pt x="11245" y="1"/>
                  </a:moveTo>
                  <a:lnTo>
                    <a:pt x="9045" y="245"/>
                  </a:lnTo>
                  <a:lnTo>
                    <a:pt x="6845" y="979"/>
                  </a:lnTo>
                  <a:lnTo>
                    <a:pt x="4890" y="1957"/>
                  </a:lnTo>
                  <a:lnTo>
                    <a:pt x="3423" y="3179"/>
                  </a:lnTo>
                  <a:lnTo>
                    <a:pt x="1957" y="4890"/>
                  </a:lnTo>
                  <a:lnTo>
                    <a:pt x="979" y="6845"/>
                  </a:lnTo>
                  <a:lnTo>
                    <a:pt x="245" y="9045"/>
                  </a:lnTo>
                  <a:lnTo>
                    <a:pt x="1" y="11245"/>
                  </a:lnTo>
                  <a:lnTo>
                    <a:pt x="245" y="13445"/>
                  </a:lnTo>
                  <a:lnTo>
                    <a:pt x="979" y="15645"/>
                  </a:lnTo>
                  <a:lnTo>
                    <a:pt x="1957" y="17601"/>
                  </a:lnTo>
                  <a:lnTo>
                    <a:pt x="3423" y="19067"/>
                  </a:lnTo>
                  <a:lnTo>
                    <a:pt x="4890" y="20534"/>
                  </a:lnTo>
                  <a:lnTo>
                    <a:pt x="6845" y="21512"/>
                  </a:lnTo>
                  <a:lnTo>
                    <a:pt x="9045" y="22245"/>
                  </a:lnTo>
                  <a:lnTo>
                    <a:pt x="11245" y="22489"/>
                  </a:lnTo>
                  <a:lnTo>
                    <a:pt x="13445" y="22245"/>
                  </a:lnTo>
                  <a:lnTo>
                    <a:pt x="15645" y="21512"/>
                  </a:lnTo>
                  <a:lnTo>
                    <a:pt x="17601" y="20534"/>
                  </a:lnTo>
                  <a:lnTo>
                    <a:pt x="19312" y="19067"/>
                  </a:lnTo>
                  <a:lnTo>
                    <a:pt x="20534" y="17601"/>
                  </a:lnTo>
                  <a:lnTo>
                    <a:pt x="21512" y="15645"/>
                  </a:lnTo>
                  <a:lnTo>
                    <a:pt x="22245" y="13445"/>
                  </a:lnTo>
                  <a:lnTo>
                    <a:pt x="22489" y="11245"/>
                  </a:lnTo>
                  <a:lnTo>
                    <a:pt x="22245" y="9045"/>
                  </a:lnTo>
                  <a:lnTo>
                    <a:pt x="21512" y="6845"/>
                  </a:lnTo>
                  <a:lnTo>
                    <a:pt x="20534" y="4890"/>
                  </a:lnTo>
                  <a:lnTo>
                    <a:pt x="19312" y="3179"/>
                  </a:lnTo>
                  <a:lnTo>
                    <a:pt x="17601" y="1957"/>
                  </a:lnTo>
                  <a:lnTo>
                    <a:pt x="15645" y="979"/>
                  </a:lnTo>
                  <a:lnTo>
                    <a:pt x="13445" y="245"/>
                  </a:lnTo>
                  <a:lnTo>
                    <a:pt x="11245" y="1"/>
                  </a:lnTo>
                  <a:close/>
                </a:path>
              </a:pathLst>
            </a:custGeom>
            <a:solidFill>
              <a:srgbClr val="FFC5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4"/>
            <p:cNvSpPr/>
            <p:nvPr/>
          </p:nvSpPr>
          <p:spPr>
            <a:xfrm>
              <a:off x="4293438" y="2400972"/>
              <a:ext cx="787094" cy="786925"/>
            </a:xfrm>
            <a:custGeom>
              <a:avLst/>
              <a:gdLst/>
              <a:ahLst/>
              <a:cxnLst/>
              <a:rect l="l" t="t" r="r" b="b"/>
              <a:pathLst>
                <a:path w="22490" h="22490" extrusionOk="0">
                  <a:moveTo>
                    <a:pt x="11245" y="1"/>
                  </a:moveTo>
                  <a:lnTo>
                    <a:pt x="9045" y="245"/>
                  </a:lnTo>
                  <a:lnTo>
                    <a:pt x="6845" y="979"/>
                  </a:lnTo>
                  <a:lnTo>
                    <a:pt x="4890" y="1957"/>
                  </a:lnTo>
                  <a:lnTo>
                    <a:pt x="3423" y="3179"/>
                  </a:lnTo>
                  <a:lnTo>
                    <a:pt x="1957" y="4890"/>
                  </a:lnTo>
                  <a:lnTo>
                    <a:pt x="979" y="6845"/>
                  </a:lnTo>
                  <a:lnTo>
                    <a:pt x="245" y="9045"/>
                  </a:lnTo>
                  <a:lnTo>
                    <a:pt x="1" y="11245"/>
                  </a:lnTo>
                  <a:lnTo>
                    <a:pt x="245" y="13445"/>
                  </a:lnTo>
                  <a:lnTo>
                    <a:pt x="979" y="15645"/>
                  </a:lnTo>
                  <a:lnTo>
                    <a:pt x="1957" y="17601"/>
                  </a:lnTo>
                  <a:lnTo>
                    <a:pt x="3423" y="19067"/>
                  </a:lnTo>
                  <a:lnTo>
                    <a:pt x="4890" y="20534"/>
                  </a:lnTo>
                  <a:lnTo>
                    <a:pt x="6845" y="21512"/>
                  </a:lnTo>
                  <a:lnTo>
                    <a:pt x="9045" y="22245"/>
                  </a:lnTo>
                  <a:lnTo>
                    <a:pt x="11245" y="22489"/>
                  </a:lnTo>
                  <a:lnTo>
                    <a:pt x="13445" y="22245"/>
                  </a:lnTo>
                  <a:lnTo>
                    <a:pt x="15645" y="21512"/>
                  </a:lnTo>
                  <a:lnTo>
                    <a:pt x="17601" y="20534"/>
                  </a:lnTo>
                  <a:lnTo>
                    <a:pt x="19312" y="19067"/>
                  </a:lnTo>
                  <a:lnTo>
                    <a:pt x="20534" y="17601"/>
                  </a:lnTo>
                  <a:lnTo>
                    <a:pt x="21512" y="15645"/>
                  </a:lnTo>
                  <a:lnTo>
                    <a:pt x="22245" y="13445"/>
                  </a:lnTo>
                  <a:lnTo>
                    <a:pt x="22489" y="11245"/>
                  </a:lnTo>
                  <a:lnTo>
                    <a:pt x="22245" y="9045"/>
                  </a:lnTo>
                  <a:lnTo>
                    <a:pt x="21512" y="6845"/>
                  </a:lnTo>
                  <a:lnTo>
                    <a:pt x="20534" y="4890"/>
                  </a:lnTo>
                  <a:lnTo>
                    <a:pt x="19312" y="3179"/>
                  </a:lnTo>
                  <a:lnTo>
                    <a:pt x="17601" y="1957"/>
                  </a:lnTo>
                  <a:lnTo>
                    <a:pt x="15645" y="979"/>
                  </a:lnTo>
                  <a:lnTo>
                    <a:pt x="13445" y="245"/>
                  </a:lnTo>
                  <a:lnTo>
                    <a:pt x="11245" y="1"/>
                  </a:lnTo>
                  <a:close/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5" name="Google Shape;315;p34"/>
          <p:cNvSpPr txBox="1"/>
          <p:nvPr/>
        </p:nvSpPr>
        <p:spPr>
          <a:xfrm>
            <a:off x="6467247" y="3718809"/>
            <a:ext cx="411000" cy="5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FFFFFF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1</a:t>
            </a:r>
            <a:endParaRPr sz="2400">
              <a:solidFill>
                <a:srgbClr val="FFFFFF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C8D6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"/>
          <p:cNvSpPr txBox="1"/>
          <p:nvPr/>
        </p:nvSpPr>
        <p:spPr>
          <a:xfrm>
            <a:off x="945750" y="1871175"/>
            <a:ext cx="7862100" cy="27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7200" b="1">
                <a:solidFill>
                  <a:srgbClr val="FFFFFF"/>
                </a:solidFill>
                <a:latin typeface="Mukta"/>
                <a:ea typeface="Mukta"/>
                <a:cs typeface="Mukta"/>
                <a:sym typeface="Mukta"/>
              </a:rPr>
              <a:t>How’s the Josh?</a:t>
            </a:r>
            <a:endParaRPr sz="7200" b="1">
              <a:solidFill>
                <a:srgbClr val="FFFFFF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C8D6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 txBox="1"/>
          <p:nvPr/>
        </p:nvSpPr>
        <p:spPr>
          <a:xfrm>
            <a:off x="945750" y="1871175"/>
            <a:ext cx="7862100" cy="27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7200" b="1">
                <a:solidFill>
                  <a:srgbClr val="FFFFFF"/>
                </a:solidFill>
                <a:latin typeface="Mukta"/>
                <a:ea typeface="Mukta"/>
                <a:cs typeface="Mukta"/>
                <a:sym typeface="Mukta"/>
              </a:rPr>
              <a:t>DEMO</a:t>
            </a:r>
            <a:endParaRPr sz="7200" b="1">
              <a:solidFill>
                <a:srgbClr val="FFFFFF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562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7"/>
          <p:cNvSpPr txBox="1"/>
          <p:nvPr/>
        </p:nvSpPr>
        <p:spPr>
          <a:xfrm>
            <a:off x="828475" y="559100"/>
            <a:ext cx="7862100" cy="27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4800" b="1">
                <a:solidFill>
                  <a:srgbClr val="FFFFFF"/>
                </a:solidFill>
                <a:latin typeface="Mukta"/>
                <a:ea typeface="Mukta"/>
                <a:cs typeface="Mukta"/>
                <a:sym typeface="Mukta"/>
              </a:rPr>
              <a:t>3rd Prize Winner</a:t>
            </a:r>
            <a:endParaRPr sz="4800" b="1">
              <a:solidFill>
                <a:srgbClr val="FFFFFF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31" name="Google Shape;331;p37"/>
          <p:cNvSpPr txBox="1"/>
          <p:nvPr/>
        </p:nvSpPr>
        <p:spPr>
          <a:xfrm>
            <a:off x="828475" y="2518325"/>
            <a:ext cx="7862100" cy="27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200" b="1">
              <a:solidFill>
                <a:srgbClr val="FFFFFF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562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8"/>
          <p:cNvSpPr txBox="1"/>
          <p:nvPr/>
        </p:nvSpPr>
        <p:spPr>
          <a:xfrm>
            <a:off x="828475" y="559100"/>
            <a:ext cx="7862100" cy="27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4800" b="1">
                <a:solidFill>
                  <a:srgbClr val="FFFFFF"/>
                </a:solidFill>
                <a:latin typeface="Mukta"/>
                <a:ea typeface="Mukta"/>
                <a:cs typeface="Mukta"/>
                <a:sym typeface="Mukta"/>
              </a:rPr>
              <a:t>3rd Prize Winner</a:t>
            </a:r>
            <a:endParaRPr sz="4800" b="1">
              <a:solidFill>
                <a:srgbClr val="FFFFFF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37" name="Google Shape;337;p38"/>
          <p:cNvSpPr txBox="1"/>
          <p:nvPr/>
        </p:nvSpPr>
        <p:spPr>
          <a:xfrm>
            <a:off x="828475" y="2518325"/>
            <a:ext cx="7862100" cy="27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7200" b="1">
                <a:solidFill>
                  <a:srgbClr val="FFFFFF"/>
                </a:solidFill>
                <a:latin typeface="Mukta"/>
                <a:ea typeface="Mukta"/>
                <a:cs typeface="Mukta"/>
                <a:sym typeface="Mukta"/>
              </a:rPr>
              <a:t>NAME 🎉</a:t>
            </a:r>
            <a:endParaRPr sz="7200" b="1">
              <a:solidFill>
                <a:srgbClr val="FFFFFF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562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9"/>
          <p:cNvSpPr txBox="1"/>
          <p:nvPr/>
        </p:nvSpPr>
        <p:spPr>
          <a:xfrm>
            <a:off x="828475" y="559100"/>
            <a:ext cx="7862100" cy="27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4800" b="1">
                <a:solidFill>
                  <a:srgbClr val="FFFFFF"/>
                </a:solidFill>
                <a:latin typeface="Mukta"/>
                <a:ea typeface="Mukta"/>
                <a:cs typeface="Mukta"/>
                <a:sym typeface="Mukta"/>
              </a:rPr>
              <a:t>2nd Prize Winner</a:t>
            </a:r>
            <a:endParaRPr sz="4800" b="1">
              <a:solidFill>
                <a:srgbClr val="FFFFFF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562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0"/>
          <p:cNvSpPr txBox="1"/>
          <p:nvPr/>
        </p:nvSpPr>
        <p:spPr>
          <a:xfrm>
            <a:off x="828475" y="559100"/>
            <a:ext cx="7862100" cy="27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4800" b="1">
                <a:solidFill>
                  <a:srgbClr val="FFFFFF"/>
                </a:solidFill>
                <a:latin typeface="Mukta"/>
                <a:ea typeface="Mukta"/>
                <a:cs typeface="Mukta"/>
                <a:sym typeface="Mukta"/>
              </a:rPr>
              <a:t>2nd Prize Winner</a:t>
            </a:r>
            <a:endParaRPr sz="4800" b="1">
              <a:solidFill>
                <a:srgbClr val="FFFFFF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48" name="Google Shape;348;p40"/>
          <p:cNvSpPr txBox="1"/>
          <p:nvPr/>
        </p:nvSpPr>
        <p:spPr>
          <a:xfrm>
            <a:off x="828475" y="2518325"/>
            <a:ext cx="7862100" cy="27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7200" b="1">
                <a:solidFill>
                  <a:srgbClr val="FFFFFF"/>
                </a:solidFill>
                <a:latin typeface="Mukta"/>
                <a:ea typeface="Mukta"/>
                <a:cs typeface="Mukta"/>
                <a:sym typeface="Mukta"/>
              </a:rPr>
              <a:t>NAME🏆</a:t>
            </a:r>
            <a:endParaRPr sz="7200" b="1">
              <a:solidFill>
                <a:srgbClr val="FFFFFF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562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1"/>
          <p:cNvSpPr txBox="1"/>
          <p:nvPr/>
        </p:nvSpPr>
        <p:spPr>
          <a:xfrm>
            <a:off x="828475" y="559100"/>
            <a:ext cx="7862100" cy="27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4800" b="1">
                <a:solidFill>
                  <a:srgbClr val="FFFFFF"/>
                </a:solidFill>
                <a:latin typeface="Mukta"/>
                <a:ea typeface="Mukta"/>
                <a:cs typeface="Mukta"/>
                <a:sym typeface="Mukta"/>
              </a:rPr>
              <a:t>1st Prize Winner</a:t>
            </a:r>
            <a:endParaRPr sz="4800" b="1">
              <a:solidFill>
                <a:srgbClr val="FFFFFF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562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2"/>
          <p:cNvSpPr txBox="1"/>
          <p:nvPr/>
        </p:nvSpPr>
        <p:spPr>
          <a:xfrm>
            <a:off x="828475" y="559100"/>
            <a:ext cx="7862100" cy="27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4800" b="1">
                <a:solidFill>
                  <a:srgbClr val="FFFFFF"/>
                </a:solidFill>
                <a:latin typeface="Mukta"/>
                <a:ea typeface="Mukta"/>
                <a:cs typeface="Mukta"/>
                <a:sym typeface="Mukta"/>
              </a:rPr>
              <a:t>1st Prize Winner</a:t>
            </a:r>
            <a:endParaRPr sz="4800" b="1">
              <a:solidFill>
                <a:srgbClr val="FFFFFF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59" name="Google Shape;359;p42"/>
          <p:cNvSpPr txBox="1"/>
          <p:nvPr/>
        </p:nvSpPr>
        <p:spPr>
          <a:xfrm>
            <a:off x="828475" y="2518325"/>
            <a:ext cx="7862100" cy="27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7200" b="1">
                <a:solidFill>
                  <a:srgbClr val="FFFFFF"/>
                </a:solidFill>
                <a:latin typeface="Mukta"/>
                <a:ea typeface="Mukta"/>
                <a:cs typeface="Mukta"/>
                <a:sym typeface="Mukta"/>
              </a:rPr>
              <a:t>NAME 🥳</a:t>
            </a:r>
            <a:endParaRPr sz="7200" b="1">
              <a:solidFill>
                <a:srgbClr val="FFFFFF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C8D6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 txBox="1"/>
          <p:nvPr/>
        </p:nvSpPr>
        <p:spPr>
          <a:xfrm>
            <a:off x="945750" y="1871175"/>
            <a:ext cx="7862100" cy="27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9600" b="1">
                <a:solidFill>
                  <a:srgbClr val="FFFFFF"/>
                </a:solidFill>
                <a:latin typeface="Mukta"/>
                <a:ea typeface="Mukta"/>
                <a:cs typeface="Mukta"/>
                <a:sym typeface="Mukta"/>
              </a:rPr>
              <a:t>Welcome!</a:t>
            </a:r>
            <a:endParaRPr sz="9600" b="1">
              <a:solidFill>
                <a:srgbClr val="FFFFFF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3"/>
          <p:cNvSpPr txBox="1"/>
          <p:nvPr/>
        </p:nvSpPr>
        <p:spPr>
          <a:xfrm rot="5400000">
            <a:off x="-1495600" y="1979175"/>
            <a:ext cx="3515400" cy="2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700" b="1">
                <a:solidFill>
                  <a:srgbClr val="D5DCE6"/>
                </a:solidFill>
                <a:latin typeface="Mukta"/>
                <a:ea typeface="Mukta"/>
                <a:cs typeface="Mukta"/>
                <a:sym typeface="Mukta"/>
              </a:rPr>
              <a:t>Announcements</a:t>
            </a: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65" name="Google Shape;365;p43"/>
          <p:cNvSpPr txBox="1"/>
          <p:nvPr/>
        </p:nvSpPr>
        <p:spPr>
          <a:xfrm>
            <a:off x="1112225" y="1573200"/>
            <a:ext cx="74691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175" rIns="0" bIns="2117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500" b="1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Make your resume stellar by earning a certificate!</a:t>
            </a:r>
            <a:endParaRPr sz="2500" b="1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200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This certificate proves that you have a fundamental skill of web development. For the next step, upload and share the cerficiate on LinkedIn to show you are an independent web developer!</a:t>
            </a:r>
            <a:endParaRPr sz="22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66" name="Google Shape;366;p43"/>
          <p:cNvSpPr txBox="1"/>
          <p:nvPr/>
        </p:nvSpPr>
        <p:spPr>
          <a:xfrm>
            <a:off x="1058400" y="504000"/>
            <a:ext cx="6577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800" b="1">
                <a:solidFill>
                  <a:srgbClr val="30C8D6"/>
                </a:solidFill>
                <a:latin typeface="Mukta"/>
                <a:ea typeface="Mukta"/>
                <a:cs typeface="Mukta"/>
                <a:sym typeface="Mukta"/>
              </a:rPr>
              <a:t>Share the certificate!</a:t>
            </a:r>
            <a:endParaRPr sz="3800" b="1">
              <a:solidFill>
                <a:srgbClr val="30C8D6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67" name="Google Shape;367;p43"/>
          <p:cNvSpPr txBox="1"/>
          <p:nvPr/>
        </p:nvSpPr>
        <p:spPr>
          <a:xfrm>
            <a:off x="1120275" y="4410151"/>
            <a:ext cx="7534500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175" rIns="0" bIns="2117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2200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Upload your certificate on LinkedIn!</a:t>
            </a:r>
            <a:endParaRPr sz="22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2200">
                <a:solidFill>
                  <a:srgbClr val="5876A3"/>
                </a:solidFill>
                <a:highlight>
                  <a:srgbClr val="FFFFFF"/>
                </a:highlight>
                <a:latin typeface="Mukta"/>
                <a:ea typeface="Mukta"/>
                <a:cs typeface="Mukta"/>
                <a:sym typeface="Mukta"/>
              </a:rPr>
              <a:t>  </a:t>
            </a:r>
            <a:endParaRPr sz="2200">
              <a:solidFill>
                <a:srgbClr val="5876A3"/>
              </a:solidFill>
              <a:highlight>
                <a:srgbClr val="F1F5F8"/>
              </a:highlight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68" name="Google Shape;368;p43"/>
          <p:cNvSpPr/>
          <p:nvPr/>
        </p:nvSpPr>
        <p:spPr>
          <a:xfrm rot="10800000" flipH="1">
            <a:off x="1120269" y="4254967"/>
            <a:ext cx="648000" cy="25200"/>
          </a:xfrm>
          <a:prstGeom prst="roundRect">
            <a:avLst>
              <a:gd name="adj" fmla="val 50000"/>
            </a:avLst>
          </a:prstGeom>
          <a:solidFill>
            <a:srgbClr val="30C8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43"/>
          <p:cNvSpPr txBox="1"/>
          <p:nvPr/>
        </p:nvSpPr>
        <p:spPr>
          <a:xfrm>
            <a:off x="1120269" y="3895200"/>
            <a:ext cx="10572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175" rIns="0" bIns="21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STEP 1</a:t>
            </a:r>
            <a:r>
              <a:rPr lang="en-IN" sz="1800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 </a:t>
            </a:r>
            <a:endParaRPr sz="18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70" name="Google Shape;370;p43"/>
          <p:cNvSpPr txBox="1"/>
          <p:nvPr/>
        </p:nvSpPr>
        <p:spPr>
          <a:xfrm>
            <a:off x="1120269" y="5617294"/>
            <a:ext cx="75345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175" rIns="0" bIns="2117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2200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Share your certificate on LinkedIn!</a:t>
            </a:r>
            <a:endParaRPr sz="22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71" name="Google Shape;371;p43"/>
          <p:cNvSpPr txBox="1"/>
          <p:nvPr/>
        </p:nvSpPr>
        <p:spPr>
          <a:xfrm>
            <a:off x="1120269" y="5132663"/>
            <a:ext cx="10572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175" rIns="0" bIns="21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STEP 2</a:t>
            </a:r>
            <a:endParaRPr sz="18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72" name="Google Shape;372;p43"/>
          <p:cNvSpPr/>
          <p:nvPr/>
        </p:nvSpPr>
        <p:spPr>
          <a:xfrm rot="10800000" flipH="1">
            <a:off x="1120269" y="5492429"/>
            <a:ext cx="648000" cy="25200"/>
          </a:xfrm>
          <a:prstGeom prst="roundRect">
            <a:avLst>
              <a:gd name="adj" fmla="val 50000"/>
            </a:avLst>
          </a:prstGeom>
          <a:solidFill>
            <a:srgbClr val="30C8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4"/>
          <p:cNvSpPr/>
          <p:nvPr/>
        </p:nvSpPr>
        <p:spPr>
          <a:xfrm>
            <a:off x="-40134" y="-33867"/>
            <a:ext cx="9224400" cy="6925500"/>
          </a:xfrm>
          <a:prstGeom prst="roundRect">
            <a:avLst>
              <a:gd name="adj" fmla="val 21"/>
            </a:avLst>
          </a:prstGeom>
          <a:gradFill>
            <a:gsLst>
              <a:gs pos="0">
                <a:srgbClr val="1992FA"/>
              </a:gs>
              <a:gs pos="100000">
                <a:srgbClr val="5AE2E2"/>
              </a:gs>
            </a:gsLst>
            <a:lin ang="666235" scaled="0"/>
          </a:gradFill>
          <a:ln>
            <a:noFill/>
          </a:ln>
        </p:spPr>
        <p:txBody>
          <a:bodyPr spcFirstLastPara="1" wrap="square" lIns="50775" tIns="50775" rIns="50775" bIns="50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44"/>
          <p:cNvSpPr txBox="1">
            <a:spLocks noGrp="1"/>
          </p:cNvSpPr>
          <p:nvPr>
            <p:ph type="title" idx="4294967295"/>
          </p:nvPr>
        </p:nvSpPr>
        <p:spPr>
          <a:xfrm>
            <a:off x="-3223" y="2970440"/>
            <a:ext cx="9150300" cy="9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venir"/>
              <a:buNone/>
            </a:pPr>
            <a:r>
              <a:rPr lang="en-IN" sz="4400">
                <a:solidFill>
                  <a:srgbClr val="FFFFFF"/>
                </a:solidFill>
              </a:rPr>
              <a:t>Next Steps to Learn More 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5"/>
          <p:cNvSpPr/>
          <p:nvPr/>
        </p:nvSpPr>
        <p:spPr>
          <a:xfrm>
            <a:off x="10920800" y="6433900"/>
            <a:ext cx="1837200" cy="516000"/>
          </a:xfrm>
          <a:prstGeom prst="ellipse">
            <a:avLst/>
          </a:prstGeom>
          <a:solidFill>
            <a:srgbClr val="F7F9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45"/>
          <p:cNvSpPr txBox="1"/>
          <p:nvPr/>
        </p:nvSpPr>
        <p:spPr>
          <a:xfrm>
            <a:off x="1058400" y="504825"/>
            <a:ext cx="6577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800" b="1">
                <a:solidFill>
                  <a:srgbClr val="30C8D6"/>
                </a:solidFill>
                <a:latin typeface="Mukta"/>
                <a:ea typeface="Mukta"/>
                <a:cs typeface="Mukta"/>
                <a:sym typeface="Mukta"/>
              </a:rPr>
              <a:t>Next steps to learn more	</a:t>
            </a:r>
            <a:endParaRPr sz="3800" b="1">
              <a:solidFill>
                <a:srgbClr val="30C8D6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85" name="Google Shape;385;p45"/>
          <p:cNvSpPr txBox="1"/>
          <p:nvPr/>
        </p:nvSpPr>
        <p:spPr>
          <a:xfrm>
            <a:off x="1058400" y="1572600"/>
            <a:ext cx="7410300" cy="21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175" rIns="0" bIns="21175" anchor="t" anchorCtr="0">
            <a:noAutofit/>
          </a:bodyPr>
          <a:lstStyle/>
          <a:p>
            <a:pPr marL="457200" lvl="0" indent="-3746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876A3"/>
              </a:buClr>
              <a:buSzPts val="2300"/>
              <a:buFont typeface="Mukta"/>
              <a:buAutoNum type="arabicPeriod"/>
            </a:pPr>
            <a:r>
              <a:rPr lang="en-IN" sz="2300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Learn server side technology(Node.js). You will be able to store and handle the data. </a:t>
            </a:r>
            <a:endParaRPr sz="23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457200" lvl="0" indent="-3746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876A3"/>
              </a:buClr>
              <a:buSzPts val="2300"/>
              <a:buFont typeface="Mukta"/>
              <a:buAutoNum type="arabicPeriod"/>
            </a:pPr>
            <a:r>
              <a:rPr lang="en-IN" sz="2300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Learn front end framework(React.js). You will be able to learn to make a front end in an effective way. </a:t>
            </a:r>
            <a:endParaRPr sz="23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You can learn both technology on Progate! Learn Now 🔥</a:t>
            </a:r>
            <a:endParaRPr sz="23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pic>
        <p:nvPicPr>
          <p:cNvPr id="386" name="Google Shape;386;p45"/>
          <p:cNvPicPr preferRelativeResize="0"/>
          <p:nvPr/>
        </p:nvPicPr>
        <p:blipFill rotWithShape="1">
          <a:blip r:embed="rId3">
            <a:alphaModFix/>
          </a:blip>
          <a:srcRect t="24572" b="24342"/>
          <a:stretch/>
        </p:blipFill>
        <p:spPr>
          <a:xfrm>
            <a:off x="1507188" y="4971775"/>
            <a:ext cx="2862000" cy="14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0088" y="4873062"/>
            <a:ext cx="1877325" cy="1829350"/>
          </a:xfrm>
          <a:prstGeom prst="rect">
            <a:avLst/>
          </a:prstGeom>
          <a:noFill/>
          <a:ln w="19050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4"/>
          <p:cNvSpPr txBox="1"/>
          <p:nvPr/>
        </p:nvSpPr>
        <p:spPr>
          <a:xfrm>
            <a:off x="221400" y="3235963"/>
            <a:ext cx="87012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100"/>
              <a:buFont typeface="Arial"/>
              <a:buNone/>
            </a:pPr>
            <a:r>
              <a:rPr lang="en-IN" sz="72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WEBATHON</a:t>
            </a:r>
            <a:endParaRPr sz="7200" i="0" u="none" strike="noStrike" cap="none">
              <a:solidFill>
                <a:srgbClr val="000000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cxnSp>
        <p:nvCxnSpPr>
          <p:cNvPr id="109" name="Google Shape;109;p24"/>
          <p:cNvCxnSpPr/>
          <p:nvPr/>
        </p:nvCxnSpPr>
        <p:spPr>
          <a:xfrm>
            <a:off x="2508737" y="4350995"/>
            <a:ext cx="4077300" cy="66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0" name="Google Shape;110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93780" y="973264"/>
            <a:ext cx="3156437" cy="103846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4"/>
          <p:cNvSpPr txBox="1"/>
          <p:nvPr/>
        </p:nvSpPr>
        <p:spPr>
          <a:xfrm>
            <a:off x="993875" y="5038050"/>
            <a:ext cx="7107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IN" sz="24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18/05  |  M S Ramaiah Institute of  Technology</a:t>
            </a:r>
            <a:endParaRPr sz="2400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2" name="Google Shape;112;p24"/>
          <p:cNvSpPr txBox="1"/>
          <p:nvPr/>
        </p:nvSpPr>
        <p:spPr>
          <a:xfrm>
            <a:off x="1000875" y="2233229"/>
            <a:ext cx="7107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4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WEEK OF LEARNING</a:t>
            </a:r>
            <a:endParaRPr sz="3400"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cxnSp>
        <p:nvCxnSpPr>
          <p:cNvPr id="113" name="Google Shape;113;p24"/>
          <p:cNvCxnSpPr/>
          <p:nvPr/>
        </p:nvCxnSpPr>
        <p:spPr>
          <a:xfrm>
            <a:off x="2508737" y="3179095"/>
            <a:ext cx="4077300" cy="66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4129244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C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6"/>
          <p:cNvSpPr txBox="1"/>
          <p:nvPr/>
        </p:nvSpPr>
        <p:spPr>
          <a:xfrm>
            <a:off x="1057275" y="504825"/>
            <a:ext cx="4481400" cy="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BADD"/>
              </a:buClr>
              <a:buSzPts val="4200"/>
              <a:buFont typeface="Karla"/>
              <a:buNone/>
            </a:pPr>
            <a:r>
              <a:rPr lang="en-IN" sz="3800" b="1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Progate Vision</a:t>
            </a:r>
            <a:r>
              <a:rPr lang="en-IN" sz="3800" b="1" i="0" u="none" strike="noStrike" cap="none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 </a:t>
            </a:r>
            <a:endParaRPr sz="38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pic>
        <p:nvPicPr>
          <p:cNvPr id="124" name="Google Shape;1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075" y="1765450"/>
            <a:ext cx="3326375" cy="26053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oogle Shape;125;p26"/>
          <p:cNvGrpSpPr/>
          <p:nvPr/>
        </p:nvGrpSpPr>
        <p:grpSpPr>
          <a:xfrm>
            <a:off x="1001438" y="5293675"/>
            <a:ext cx="7141125" cy="544250"/>
            <a:chOff x="240750" y="2585375"/>
            <a:chExt cx="7141125" cy="544250"/>
          </a:xfrm>
        </p:grpSpPr>
        <p:sp>
          <p:nvSpPr>
            <p:cNvPr id="126" name="Google Shape;126;p26"/>
            <p:cNvSpPr/>
            <p:nvPr/>
          </p:nvSpPr>
          <p:spPr>
            <a:xfrm>
              <a:off x="4976075" y="2595875"/>
              <a:ext cx="113075" cy="315525"/>
            </a:xfrm>
            <a:custGeom>
              <a:avLst/>
              <a:gdLst/>
              <a:ahLst/>
              <a:cxnLst/>
              <a:rect l="l" t="t" r="r" b="b"/>
              <a:pathLst>
                <a:path w="4523" h="12621" extrusionOk="0">
                  <a:moveTo>
                    <a:pt x="2314" y="1"/>
                  </a:moveTo>
                  <a:lnTo>
                    <a:pt x="2104" y="106"/>
                  </a:lnTo>
                  <a:lnTo>
                    <a:pt x="2104" y="211"/>
                  </a:lnTo>
                  <a:lnTo>
                    <a:pt x="1893" y="1052"/>
                  </a:lnTo>
                  <a:lnTo>
                    <a:pt x="631" y="8204"/>
                  </a:lnTo>
                  <a:lnTo>
                    <a:pt x="0" y="10833"/>
                  </a:lnTo>
                  <a:lnTo>
                    <a:pt x="0" y="11254"/>
                  </a:lnTo>
                  <a:lnTo>
                    <a:pt x="0" y="11674"/>
                  </a:lnTo>
                  <a:lnTo>
                    <a:pt x="211" y="11990"/>
                  </a:lnTo>
                  <a:lnTo>
                    <a:pt x="526" y="12305"/>
                  </a:lnTo>
                  <a:lnTo>
                    <a:pt x="842" y="12411"/>
                  </a:lnTo>
                  <a:lnTo>
                    <a:pt x="1052" y="12200"/>
                  </a:lnTo>
                  <a:lnTo>
                    <a:pt x="1578" y="11359"/>
                  </a:lnTo>
                  <a:lnTo>
                    <a:pt x="1999" y="10623"/>
                  </a:lnTo>
                  <a:lnTo>
                    <a:pt x="2945" y="8940"/>
                  </a:lnTo>
                  <a:lnTo>
                    <a:pt x="3050" y="8835"/>
                  </a:lnTo>
                  <a:lnTo>
                    <a:pt x="3156" y="8940"/>
                  </a:lnTo>
                  <a:lnTo>
                    <a:pt x="3156" y="10202"/>
                  </a:lnTo>
                  <a:lnTo>
                    <a:pt x="3156" y="11464"/>
                  </a:lnTo>
                  <a:lnTo>
                    <a:pt x="3156" y="11780"/>
                  </a:lnTo>
                  <a:lnTo>
                    <a:pt x="3261" y="12095"/>
                  </a:lnTo>
                  <a:lnTo>
                    <a:pt x="3366" y="12411"/>
                  </a:lnTo>
                  <a:lnTo>
                    <a:pt x="3681" y="12621"/>
                  </a:lnTo>
                  <a:lnTo>
                    <a:pt x="3892" y="12621"/>
                  </a:lnTo>
                  <a:lnTo>
                    <a:pt x="4102" y="12411"/>
                  </a:lnTo>
                  <a:lnTo>
                    <a:pt x="4312" y="12095"/>
                  </a:lnTo>
                  <a:lnTo>
                    <a:pt x="4418" y="10412"/>
                  </a:lnTo>
                  <a:lnTo>
                    <a:pt x="4523" y="8730"/>
                  </a:lnTo>
                  <a:lnTo>
                    <a:pt x="4418" y="8204"/>
                  </a:lnTo>
                  <a:lnTo>
                    <a:pt x="4312" y="7678"/>
                  </a:lnTo>
                  <a:lnTo>
                    <a:pt x="3997" y="6626"/>
                  </a:lnTo>
                  <a:lnTo>
                    <a:pt x="3787" y="6311"/>
                  </a:lnTo>
                  <a:lnTo>
                    <a:pt x="3471" y="6206"/>
                  </a:lnTo>
                  <a:lnTo>
                    <a:pt x="3156" y="6206"/>
                  </a:lnTo>
                  <a:lnTo>
                    <a:pt x="2735" y="6521"/>
                  </a:lnTo>
                  <a:lnTo>
                    <a:pt x="2209" y="6942"/>
                  </a:lnTo>
                  <a:lnTo>
                    <a:pt x="3156" y="1683"/>
                  </a:lnTo>
                  <a:lnTo>
                    <a:pt x="3261" y="1158"/>
                  </a:lnTo>
                  <a:lnTo>
                    <a:pt x="3156" y="737"/>
                  </a:lnTo>
                  <a:lnTo>
                    <a:pt x="2945" y="316"/>
                  </a:lnTo>
                  <a:lnTo>
                    <a:pt x="2630" y="1"/>
                  </a:lnTo>
                  <a:close/>
                </a:path>
              </a:pathLst>
            </a:custGeom>
            <a:solidFill>
              <a:srgbClr val="587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C8D6"/>
                </a:solidFill>
              </a:endParaRPr>
            </a:p>
          </p:txBody>
        </p:sp>
        <p:sp>
          <p:nvSpPr>
            <p:cNvPr id="127" name="Google Shape;127;p26"/>
            <p:cNvSpPr/>
            <p:nvPr/>
          </p:nvSpPr>
          <p:spPr>
            <a:xfrm>
              <a:off x="5609725" y="2590625"/>
              <a:ext cx="113075" cy="315525"/>
            </a:xfrm>
            <a:custGeom>
              <a:avLst/>
              <a:gdLst/>
              <a:ahLst/>
              <a:cxnLst/>
              <a:rect l="l" t="t" r="r" b="b"/>
              <a:pathLst>
                <a:path w="4523" h="12621" extrusionOk="0">
                  <a:moveTo>
                    <a:pt x="2314" y="0"/>
                  </a:moveTo>
                  <a:lnTo>
                    <a:pt x="2209" y="106"/>
                  </a:lnTo>
                  <a:lnTo>
                    <a:pt x="2104" y="211"/>
                  </a:lnTo>
                  <a:lnTo>
                    <a:pt x="1894" y="1052"/>
                  </a:lnTo>
                  <a:lnTo>
                    <a:pt x="632" y="8204"/>
                  </a:lnTo>
                  <a:lnTo>
                    <a:pt x="1" y="10833"/>
                  </a:lnTo>
                  <a:lnTo>
                    <a:pt x="1" y="11253"/>
                  </a:lnTo>
                  <a:lnTo>
                    <a:pt x="106" y="11674"/>
                  </a:lnTo>
                  <a:lnTo>
                    <a:pt x="211" y="11990"/>
                  </a:lnTo>
                  <a:lnTo>
                    <a:pt x="527" y="12305"/>
                  </a:lnTo>
                  <a:lnTo>
                    <a:pt x="842" y="12410"/>
                  </a:lnTo>
                  <a:lnTo>
                    <a:pt x="1052" y="12200"/>
                  </a:lnTo>
                  <a:lnTo>
                    <a:pt x="1578" y="11464"/>
                  </a:lnTo>
                  <a:lnTo>
                    <a:pt x="1999" y="10622"/>
                  </a:lnTo>
                  <a:lnTo>
                    <a:pt x="2945" y="8940"/>
                  </a:lnTo>
                  <a:lnTo>
                    <a:pt x="3051" y="8835"/>
                  </a:lnTo>
                  <a:lnTo>
                    <a:pt x="3156" y="8940"/>
                  </a:lnTo>
                  <a:lnTo>
                    <a:pt x="3156" y="10202"/>
                  </a:lnTo>
                  <a:lnTo>
                    <a:pt x="3156" y="11464"/>
                  </a:lnTo>
                  <a:lnTo>
                    <a:pt x="3156" y="11884"/>
                  </a:lnTo>
                  <a:lnTo>
                    <a:pt x="3261" y="12095"/>
                  </a:lnTo>
                  <a:lnTo>
                    <a:pt x="3366" y="12410"/>
                  </a:lnTo>
                  <a:lnTo>
                    <a:pt x="3682" y="12621"/>
                  </a:lnTo>
                  <a:lnTo>
                    <a:pt x="3997" y="12621"/>
                  </a:lnTo>
                  <a:lnTo>
                    <a:pt x="4208" y="12410"/>
                  </a:lnTo>
                  <a:lnTo>
                    <a:pt x="4313" y="12095"/>
                  </a:lnTo>
                  <a:lnTo>
                    <a:pt x="4418" y="10412"/>
                  </a:lnTo>
                  <a:lnTo>
                    <a:pt x="4523" y="8729"/>
                  </a:lnTo>
                  <a:lnTo>
                    <a:pt x="4523" y="8204"/>
                  </a:lnTo>
                  <a:lnTo>
                    <a:pt x="4418" y="7678"/>
                  </a:lnTo>
                  <a:lnTo>
                    <a:pt x="3997" y="6626"/>
                  </a:lnTo>
                  <a:lnTo>
                    <a:pt x="3787" y="6310"/>
                  </a:lnTo>
                  <a:lnTo>
                    <a:pt x="3471" y="6205"/>
                  </a:lnTo>
                  <a:lnTo>
                    <a:pt x="3156" y="6205"/>
                  </a:lnTo>
                  <a:lnTo>
                    <a:pt x="2840" y="6521"/>
                  </a:lnTo>
                  <a:lnTo>
                    <a:pt x="2209" y="6942"/>
                  </a:lnTo>
                  <a:lnTo>
                    <a:pt x="3261" y="1683"/>
                  </a:lnTo>
                  <a:lnTo>
                    <a:pt x="3261" y="1157"/>
                  </a:lnTo>
                  <a:lnTo>
                    <a:pt x="3261" y="737"/>
                  </a:lnTo>
                  <a:lnTo>
                    <a:pt x="3051" y="316"/>
                  </a:lnTo>
                  <a:lnTo>
                    <a:pt x="2630" y="0"/>
                  </a:lnTo>
                  <a:close/>
                </a:path>
              </a:pathLst>
            </a:custGeom>
            <a:solidFill>
              <a:srgbClr val="587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C8D6"/>
                </a:solidFill>
              </a:endParaRPr>
            </a:p>
          </p:txBody>
        </p:sp>
        <p:sp>
          <p:nvSpPr>
            <p:cNvPr id="128" name="Google Shape;128;p26"/>
            <p:cNvSpPr/>
            <p:nvPr/>
          </p:nvSpPr>
          <p:spPr>
            <a:xfrm>
              <a:off x="4823575" y="2680025"/>
              <a:ext cx="144625" cy="241900"/>
            </a:xfrm>
            <a:custGeom>
              <a:avLst/>
              <a:gdLst/>
              <a:ahLst/>
              <a:cxnLst/>
              <a:rect l="l" t="t" r="r" b="b"/>
              <a:pathLst>
                <a:path w="5785" h="9676" extrusionOk="0">
                  <a:moveTo>
                    <a:pt x="4207" y="0"/>
                  </a:moveTo>
                  <a:lnTo>
                    <a:pt x="3997" y="105"/>
                  </a:lnTo>
                  <a:lnTo>
                    <a:pt x="3892" y="210"/>
                  </a:lnTo>
                  <a:lnTo>
                    <a:pt x="3681" y="316"/>
                  </a:lnTo>
                  <a:lnTo>
                    <a:pt x="3156" y="2524"/>
                  </a:lnTo>
                  <a:lnTo>
                    <a:pt x="421" y="2314"/>
                  </a:lnTo>
                  <a:lnTo>
                    <a:pt x="211" y="2314"/>
                  </a:lnTo>
                  <a:lnTo>
                    <a:pt x="106" y="2419"/>
                  </a:lnTo>
                  <a:lnTo>
                    <a:pt x="106" y="2524"/>
                  </a:lnTo>
                  <a:lnTo>
                    <a:pt x="0" y="2734"/>
                  </a:lnTo>
                  <a:lnTo>
                    <a:pt x="211" y="3260"/>
                  </a:lnTo>
                  <a:lnTo>
                    <a:pt x="421" y="3576"/>
                  </a:lnTo>
                  <a:lnTo>
                    <a:pt x="842" y="3786"/>
                  </a:lnTo>
                  <a:lnTo>
                    <a:pt x="1368" y="3786"/>
                  </a:lnTo>
                  <a:lnTo>
                    <a:pt x="2840" y="3997"/>
                  </a:lnTo>
                  <a:lnTo>
                    <a:pt x="2419" y="5574"/>
                  </a:lnTo>
                  <a:lnTo>
                    <a:pt x="1999" y="8203"/>
                  </a:lnTo>
                  <a:lnTo>
                    <a:pt x="1999" y="8519"/>
                  </a:lnTo>
                  <a:lnTo>
                    <a:pt x="2104" y="8939"/>
                  </a:lnTo>
                  <a:lnTo>
                    <a:pt x="2209" y="9255"/>
                  </a:lnTo>
                  <a:lnTo>
                    <a:pt x="2419" y="9570"/>
                  </a:lnTo>
                  <a:lnTo>
                    <a:pt x="2525" y="9676"/>
                  </a:lnTo>
                  <a:lnTo>
                    <a:pt x="2735" y="9676"/>
                  </a:lnTo>
                  <a:lnTo>
                    <a:pt x="2945" y="9570"/>
                  </a:lnTo>
                  <a:lnTo>
                    <a:pt x="3050" y="9360"/>
                  </a:lnTo>
                  <a:lnTo>
                    <a:pt x="4313" y="4207"/>
                  </a:lnTo>
                  <a:lnTo>
                    <a:pt x="5259" y="4312"/>
                  </a:lnTo>
                  <a:lnTo>
                    <a:pt x="5364" y="4207"/>
                  </a:lnTo>
                  <a:lnTo>
                    <a:pt x="5575" y="4102"/>
                  </a:lnTo>
                  <a:lnTo>
                    <a:pt x="5680" y="3681"/>
                  </a:lnTo>
                  <a:lnTo>
                    <a:pt x="5785" y="3155"/>
                  </a:lnTo>
                  <a:lnTo>
                    <a:pt x="5680" y="2840"/>
                  </a:lnTo>
                  <a:lnTo>
                    <a:pt x="5575" y="2840"/>
                  </a:lnTo>
                  <a:lnTo>
                    <a:pt x="5259" y="2734"/>
                  </a:lnTo>
                  <a:lnTo>
                    <a:pt x="4523" y="2629"/>
                  </a:lnTo>
                  <a:lnTo>
                    <a:pt x="4944" y="947"/>
                  </a:lnTo>
                  <a:lnTo>
                    <a:pt x="4944" y="631"/>
                  </a:lnTo>
                  <a:lnTo>
                    <a:pt x="4838" y="421"/>
                  </a:lnTo>
                  <a:lnTo>
                    <a:pt x="4628" y="210"/>
                  </a:lnTo>
                  <a:lnTo>
                    <a:pt x="4418" y="105"/>
                  </a:lnTo>
                  <a:lnTo>
                    <a:pt x="4207" y="0"/>
                  </a:lnTo>
                  <a:close/>
                </a:path>
              </a:pathLst>
            </a:custGeom>
            <a:solidFill>
              <a:srgbClr val="587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C8D6"/>
                </a:solidFill>
              </a:endParaRPr>
            </a:p>
          </p:txBody>
        </p:sp>
        <p:sp>
          <p:nvSpPr>
            <p:cNvPr id="129" name="Google Shape;129;p26"/>
            <p:cNvSpPr/>
            <p:nvPr/>
          </p:nvSpPr>
          <p:spPr>
            <a:xfrm>
              <a:off x="5352050" y="2779925"/>
              <a:ext cx="110475" cy="126225"/>
            </a:xfrm>
            <a:custGeom>
              <a:avLst/>
              <a:gdLst/>
              <a:ahLst/>
              <a:cxnLst/>
              <a:rect l="l" t="t" r="r" b="b"/>
              <a:pathLst>
                <a:path w="4419" h="5049" extrusionOk="0">
                  <a:moveTo>
                    <a:pt x="3366" y="1"/>
                  </a:moveTo>
                  <a:lnTo>
                    <a:pt x="2946" y="632"/>
                  </a:lnTo>
                  <a:lnTo>
                    <a:pt x="2630" y="1368"/>
                  </a:lnTo>
                  <a:lnTo>
                    <a:pt x="2209" y="2104"/>
                  </a:lnTo>
                  <a:lnTo>
                    <a:pt x="1999" y="2314"/>
                  </a:lnTo>
                  <a:lnTo>
                    <a:pt x="1578" y="2630"/>
                  </a:lnTo>
                  <a:lnTo>
                    <a:pt x="1894" y="1788"/>
                  </a:lnTo>
                  <a:lnTo>
                    <a:pt x="1999" y="1473"/>
                  </a:lnTo>
                  <a:lnTo>
                    <a:pt x="1999" y="1263"/>
                  </a:lnTo>
                  <a:lnTo>
                    <a:pt x="1894" y="1052"/>
                  </a:lnTo>
                  <a:lnTo>
                    <a:pt x="1684" y="842"/>
                  </a:lnTo>
                  <a:lnTo>
                    <a:pt x="1053" y="526"/>
                  </a:lnTo>
                  <a:lnTo>
                    <a:pt x="947" y="526"/>
                  </a:lnTo>
                  <a:lnTo>
                    <a:pt x="527" y="1157"/>
                  </a:lnTo>
                  <a:lnTo>
                    <a:pt x="211" y="1788"/>
                  </a:lnTo>
                  <a:lnTo>
                    <a:pt x="106" y="2419"/>
                  </a:lnTo>
                  <a:lnTo>
                    <a:pt x="1" y="3050"/>
                  </a:lnTo>
                  <a:lnTo>
                    <a:pt x="106" y="3576"/>
                  </a:lnTo>
                  <a:lnTo>
                    <a:pt x="316" y="3997"/>
                  </a:lnTo>
                  <a:lnTo>
                    <a:pt x="422" y="4312"/>
                  </a:lnTo>
                  <a:lnTo>
                    <a:pt x="737" y="4523"/>
                  </a:lnTo>
                  <a:lnTo>
                    <a:pt x="1368" y="4523"/>
                  </a:lnTo>
                  <a:lnTo>
                    <a:pt x="1684" y="4418"/>
                  </a:lnTo>
                  <a:lnTo>
                    <a:pt x="2104" y="4207"/>
                  </a:lnTo>
                  <a:lnTo>
                    <a:pt x="2420" y="4102"/>
                  </a:lnTo>
                  <a:lnTo>
                    <a:pt x="2735" y="4418"/>
                  </a:lnTo>
                  <a:lnTo>
                    <a:pt x="2946" y="4733"/>
                  </a:lnTo>
                  <a:lnTo>
                    <a:pt x="3156" y="4943"/>
                  </a:lnTo>
                  <a:lnTo>
                    <a:pt x="3366" y="5049"/>
                  </a:lnTo>
                  <a:lnTo>
                    <a:pt x="3577" y="4943"/>
                  </a:lnTo>
                  <a:lnTo>
                    <a:pt x="3682" y="4943"/>
                  </a:lnTo>
                  <a:lnTo>
                    <a:pt x="3682" y="4838"/>
                  </a:lnTo>
                  <a:lnTo>
                    <a:pt x="3577" y="3892"/>
                  </a:lnTo>
                  <a:lnTo>
                    <a:pt x="3682" y="3050"/>
                  </a:lnTo>
                  <a:lnTo>
                    <a:pt x="3892" y="2209"/>
                  </a:lnTo>
                  <a:lnTo>
                    <a:pt x="4313" y="1368"/>
                  </a:lnTo>
                  <a:lnTo>
                    <a:pt x="4418" y="947"/>
                  </a:lnTo>
                  <a:lnTo>
                    <a:pt x="4313" y="632"/>
                  </a:lnTo>
                  <a:lnTo>
                    <a:pt x="3997" y="316"/>
                  </a:lnTo>
                  <a:lnTo>
                    <a:pt x="3577" y="1"/>
                  </a:lnTo>
                  <a:close/>
                </a:path>
              </a:pathLst>
            </a:custGeom>
            <a:solidFill>
              <a:srgbClr val="587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C8D6"/>
                </a:solidFill>
              </a:endParaRPr>
            </a:p>
          </p:txBody>
        </p:sp>
        <p:sp>
          <p:nvSpPr>
            <p:cNvPr id="130" name="Google Shape;130;p26"/>
            <p:cNvSpPr/>
            <p:nvPr/>
          </p:nvSpPr>
          <p:spPr>
            <a:xfrm>
              <a:off x="5123300" y="2774675"/>
              <a:ext cx="115725" cy="128850"/>
            </a:xfrm>
            <a:custGeom>
              <a:avLst/>
              <a:gdLst/>
              <a:ahLst/>
              <a:cxnLst/>
              <a:rect l="l" t="t" r="r" b="b"/>
              <a:pathLst>
                <a:path w="4629" h="5154" extrusionOk="0">
                  <a:moveTo>
                    <a:pt x="211" y="0"/>
                  </a:moveTo>
                  <a:lnTo>
                    <a:pt x="1" y="105"/>
                  </a:lnTo>
                  <a:lnTo>
                    <a:pt x="1" y="316"/>
                  </a:lnTo>
                  <a:lnTo>
                    <a:pt x="1" y="1578"/>
                  </a:lnTo>
                  <a:lnTo>
                    <a:pt x="106" y="3471"/>
                  </a:lnTo>
                  <a:lnTo>
                    <a:pt x="211" y="4733"/>
                  </a:lnTo>
                  <a:lnTo>
                    <a:pt x="211" y="4943"/>
                  </a:lnTo>
                  <a:lnTo>
                    <a:pt x="317" y="5048"/>
                  </a:lnTo>
                  <a:lnTo>
                    <a:pt x="422" y="5153"/>
                  </a:lnTo>
                  <a:lnTo>
                    <a:pt x="632" y="5153"/>
                  </a:lnTo>
                  <a:lnTo>
                    <a:pt x="842" y="5048"/>
                  </a:lnTo>
                  <a:lnTo>
                    <a:pt x="1053" y="4838"/>
                  </a:lnTo>
                  <a:lnTo>
                    <a:pt x="1158" y="4102"/>
                  </a:lnTo>
                  <a:lnTo>
                    <a:pt x="1263" y="3155"/>
                  </a:lnTo>
                  <a:lnTo>
                    <a:pt x="1473" y="2524"/>
                  </a:lnTo>
                  <a:lnTo>
                    <a:pt x="1894" y="1788"/>
                  </a:lnTo>
                  <a:lnTo>
                    <a:pt x="2210" y="1473"/>
                  </a:lnTo>
                  <a:lnTo>
                    <a:pt x="2630" y="1367"/>
                  </a:lnTo>
                  <a:lnTo>
                    <a:pt x="3051" y="1367"/>
                  </a:lnTo>
                  <a:lnTo>
                    <a:pt x="3787" y="1683"/>
                  </a:lnTo>
                  <a:lnTo>
                    <a:pt x="4208" y="1683"/>
                  </a:lnTo>
                  <a:lnTo>
                    <a:pt x="4523" y="1578"/>
                  </a:lnTo>
                  <a:lnTo>
                    <a:pt x="4629" y="1157"/>
                  </a:lnTo>
                  <a:lnTo>
                    <a:pt x="4523" y="842"/>
                  </a:lnTo>
                  <a:lnTo>
                    <a:pt x="4313" y="526"/>
                  </a:lnTo>
                  <a:lnTo>
                    <a:pt x="3997" y="211"/>
                  </a:lnTo>
                  <a:lnTo>
                    <a:pt x="3682" y="105"/>
                  </a:lnTo>
                  <a:lnTo>
                    <a:pt x="3261" y="0"/>
                  </a:lnTo>
                  <a:lnTo>
                    <a:pt x="2525" y="0"/>
                  </a:lnTo>
                  <a:lnTo>
                    <a:pt x="1789" y="316"/>
                  </a:lnTo>
                  <a:lnTo>
                    <a:pt x="1158" y="842"/>
                  </a:lnTo>
                  <a:lnTo>
                    <a:pt x="842" y="526"/>
                  </a:lnTo>
                  <a:lnTo>
                    <a:pt x="632" y="21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587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C8D6"/>
                </a:solidFill>
              </a:endParaRPr>
            </a:p>
          </p:txBody>
        </p:sp>
        <p:sp>
          <p:nvSpPr>
            <p:cNvPr id="131" name="Google Shape;131;p26"/>
            <p:cNvSpPr/>
            <p:nvPr/>
          </p:nvSpPr>
          <p:spPr>
            <a:xfrm>
              <a:off x="5236375" y="2785175"/>
              <a:ext cx="92050" cy="118350"/>
            </a:xfrm>
            <a:custGeom>
              <a:avLst/>
              <a:gdLst/>
              <a:ahLst/>
              <a:cxnLst/>
              <a:rect l="l" t="t" r="r" b="b"/>
              <a:pathLst>
                <a:path w="3682" h="4734" extrusionOk="0">
                  <a:moveTo>
                    <a:pt x="2104" y="1473"/>
                  </a:moveTo>
                  <a:lnTo>
                    <a:pt x="2314" y="1578"/>
                  </a:lnTo>
                  <a:lnTo>
                    <a:pt x="2419" y="1789"/>
                  </a:lnTo>
                  <a:lnTo>
                    <a:pt x="2419" y="1999"/>
                  </a:lnTo>
                  <a:lnTo>
                    <a:pt x="2419" y="2315"/>
                  </a:lnTo>
                  <a:lnTo>
                    <a:pt x="2314" y="2630"/>
                  </a:lnTo>
                  <a:lnTo>
                    <a:pt x="2104" y="2840"/>
                  </a:lnTo>
                  <a:lnTo>
                    <a:pt x="1893" y="3051"/>
                  </a:lnTo>
                  <a:lnTo>
                    <a:pt x="1788" y="3051"/>
                  </a:lnTo>
                  <a:lnTo>
                    <a:pt x="1578" y="2946"/>
                  </a:lnTo>
                  <a:lnTo>
                    <a:pt x="1473" y="2735"/>
                  </a:lnTo>
                  <a:lnTo>
                    <a:pt x="1473" y="2420"/>
                  </a:lnTo>
                  <a:lnTo>
                    <a:pt x="1473" y="2104"/>
                  </a:lnTo>
                  <a:lnTo>
                    <a:pt x="1578" y="1789"/>
                  </a:lnTo>
                  <a:lnTo>
                    <a:pt x="1788" y="1578"/>
                  </a:lnTo>
                  <a:lnTo>
                    <a:pt x="1999" y="1473"/>
                  </a:lnTo>
                  <a:close/>
                  <a:moveTo>
                    <a:pt x="1788" y="1"/>
                  </a:moveTo>
                  <a:lnTo>
                    <a:pt x="1473" y="211"/>
                  </a:lnTo>
                  <a:lnTo>
                    <a:pt x="947" y="632"/>
                  </a:lnTo>
                  <a:lnTo>
                    <a:pt x="526" y="1158"/>
                  </a:lnTo>
                  <a:lnTo>
                    <a:pt x="316" y="1684"/>
                  </a:lnTo>
                  <a:lnTo>
                    <a:pt x="106" y="2209"/>
                  </a:lnTo>
                  <a:lnTo>
                    <a:pt x="0" y="2946"/>
                  </a:lnTo>
                  <a:lnTo>
                    <a:pt x="0" y="3577"/>
                  </a:lnTo>
                  <a:lnTo>
                    <a:pt x="316" y="4102"/>
                  </a:lnTo>
                  <a:lnTo>
                    <a:pt x="842" y="4523"/>
                  </a:lnTo>
                  <a:lnTo>
                    <a:pt x="1157" y="4733"/>
                  </a:lnTo>
                  <a:lnTo>
                    <a:pt x="1578" y="4733"/>
                  </a:lnTo>
                  <a:lnTo>
                    <a:pt x="2209" y="4313"/>
                  </a:lnTo>
                  <a:lnTo>
                    <a:pt x="2840" y="3787"/>
                  </a:lnTo>
                  <a:lnTo>
                    <a:pt x="3366" y="3156"/>
                  </a:lnTo>
                  <a:lnTo>
                    <a:pt x="3471" y="2840"/>
                  </a:lnTo>
                  <a:lnTo>
                    <a:pt x="3576" y="2420"/>
                  </a:lnTo>
                  <a:lnTo>
                    <a:pt x="3681" y="1789"/>
                  </a:lnTo>
                  <a:lnTo>
                    <a:pt x="3471" y="1158"/>
                  </a:lnTo>
                  <a:lnTo>
                    <a:pt x="3155" y="737"/>
                  </a:lnTo>
                  <a:lnTo>
                    <a:pt x="2735" y="211"/>
                  </a:lnTo>
                  <a:lnTo>
                    <a:pt x="2419" y="106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rgbClr val="587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C8D6"/>
                </a:solidFill>
              </a:endParaRPr>
            </a:p>
          </p:txBody>
        </p:sp>
        <p:sp>
          <p:nvSpPr>
            <p:cNvPr id="132" name="Google Shape;132;p26"/>
            <p:cNvSpPr/>
            <p:nvPr/>
          </p:nvSpPr>
          <p:spPr>
            <a:xfrm>
              <a:off x="5420425" y="2761525"/>
              <a:ext cx="173550" cy="331300"/>
            </a:xfrm>
            <a:custGeom>
              <a:avLst/>
              <a:gdLst/>
              <a:ahLst/>
              <a:cxnLst/>
              <a:rect l="l" t="t" r="r" b="b"/>
              <a:pathLst>
                <a:path w="6942" h="13252" extrusionOk="0">
                  <a:moveTo>
                    <a:pt x="5154" y="947"/>
                  </a:moveTo>
                  <a:lnTo>
                    <a:pt x="5469" y="1052"/>
                  </a:lnTo>
                  <a:lnTo>
                    <a:pt x="5574" y="1157"/>
                  </a:lnTo>
                  <a:lnTo>
                    <a:pt x="5680" y="1368"/>
                  </a:lnTo>
                  <a:lnTo>
                    <a:pt x="5469" y="1999"/>
                  </a:lnTo>
                  <a:lnTo>
                    <a:pt x="5259" y="2419"/>
                  </a:lnTo>
                  <a:lnTo>
                    <a:pt x="4943" y="2840"/>
                  </a:lnTo>
                  <a:lnTo>
                    <a:pt x="4523" y="3155"/>
                  </a:lnTo>
                  <a:lnTo>
                    <a:pt x="4207" y="3155"/>
                  </a:lnTo>
                  <a:lnTo>
                    <a:pt x="3892" y="3050"/>
                  </a:lnTo>
                  <a:lnTo>
                    <a:pt x="3681" y="2945"/>
                  </a:lnTo>
                  <a:lnTo>
                    <a:pt x="3576" y="2630"/>
                  </a:lnTo>
                  <a:lnTo>
                    <a:pt x="3576" y="2209"/>
                  </a:lnTo>
                  <a:lnTo>
                    <a:pt x="3681" y="1893"/>
                  </a:lnTo>
                  <a:lnTo>
                    <a:pt x="3997" y="1578"/>
                  </a:lnTo>
                  <a:lnTo>
                    <a:pt x="4312" y="1262"/>
                  </a:lnTo>
                  <a:lnTo>
                    <a:pt x="4733" y="1052"/>
                  </a:lnTo>
                  <a:lnTo>
                    <a:pt x="5154" y="947"/>
                  </a:lnTo>
                  <a:close/>
                  <a:moveTo>
                    <a:pt x="3786" y="7467"/>
                  </a:moveTo>
                  <a:lnTo>
                    <a:pt x="3681" y="8940"/>
                  </a:lnTo>
                  <a:lnTo>
                    <a:pt x="3681" y="10202"/>
                  </a:lnTo>
                  <a:lnTo>
                    <a:pt x="3576" y="10728"/>
                  </a:lnTo>
                  <a:lnTo>
                    <a:pt x="3471" y="11043"/>
                  </a:lnTo>
                  <a:lnTo>
                    <a:pt x="3261" y="11359"/>
                  </a:lnTo>
                  <a:lnTo>
                    <a:pt x="2630" y="11359"/>
                  </a:lnTo>
                  <a:lnTo>
                    <a:pt x="2419" y="11253"/>
                  </a:lnTo>
                  <a:lnTo>
                    <a:pt x="1999" y="10938"/>
                  </a:lnTo>
                  <a:lnTo>
                    <a:pt x="1683" y="10517"/>
                  </a:lnTo>
                  <a:lnTo>
                    <a:pt x="1578" y="10202"/>
                  </a:lnTo>
                  <a:lnTo>
                    <a:pt x="1578" y="9781"/>
                  </a:lnTo>
                  <a:lnTo>
                    <a:pt x="1683" y="9360"/>
                  </a:lnTo>
                  <a:lnTo>
                    <a:pt x="1788" y="8940"/>
                  </a:lnTo>
                  <a:lnTo>
                    <a:pt x="2104" y="8519"/>
                  </a:lnTo>
                  <a:lnTo>
                    <a:pt x="2419" y="8204"/>
                  </a:lnTo>
                  <a:lnTo>
                    <a:pt x="2735" y="7888"/>
                  </a:lnTo>
                  <a:lnTo>
                    <a:pt x="3261" y="7573"/>
                  </a:lnTo>
                  <a:lnTo>
                    <a:pt x="3786" y="7467"/>
                  </a:lnTo>
                  <a:close/>
                  <a:moveTo>
                    <a:pt x="4312" y="0"/>
                  </a:moveTo>
                  <a:lnTo>
                    <a:pt x="3997" y="211"/>
                  </a:lnTo>
                  <a:lnTo>
                    <a:pt x="3261" y="631"/>
                  </a:lnTo>
                  <a:lnTo>
                    <a:pt x="2840" y="1262"/>
                  </a:lnTo>
                  <a:lnTo>
                    <a:pt x="2524" y="1788"/>
                  </a:lnTo>
                  <a:lnTo>
                    <a:pt x="2419" y="2419"/>
                  </a:lnTo>
                  <a:lnTo>
                    <a:pt x="2630" y="2945"/>
                  </a:lnTo>
                  <a:lnTo>
                    <a:pt x="2945" y="3576"/>
                  </a:lnTo>
                  <a:lnTo>
                    <a:pt x="3576" y="3997"/>
                  </a:lnTo>
                  <a:lnTo>
                    <a:pt x="3997" y="4417"/>
                  </a:lnTo>
                  <a:lnTo>
                    <a:pt x="3892" y="5995"/>
                  </a:lnTo>
                  <a:lnTo>
                    <a:pt x="3050" y="6205"/>
                  </a:lnTo>
                  <a:lnTo>
                    <a:pt x="2314" y="6416"/>
                  </a:lnTo>
                  <a:lnTo>
                    <a:pt x="1368" y="6836"/>
                  </a:lnTo>
                  <a:lnTo>
                    <a:pt x="1052" y="7152"/>
                  </a:lnTo>
                  <a:lnTo>
                    <a:pt x="631" y="7467"/>
                  </a:lnTo>
                  <a:lnTo>
                    <a:pt x="421" y="7888"/>
                  </a:lnTo>
                  <a:lnTo>
                    <a:pt x="211" y="8309"/>
                  </a:lnTo>
                  <a:lnTo>
                    <a:pt x="106" y="8729"/>
                  </a:lnTo>
                  <a:lnTo>
                    <a:pt x="0" y="9255"/>
                  </a:lnTo>
                  <a:lnTo>
                    <a:pt x="106" y="9886"/>
                  </a:lnTo>
                  <a:lnTo>
                    <a:pt x="211" y="10412"/>
                  </a:lnTo>
                  <a:lnTo>
                    <a:pt x="526" y="11043"/>
                  </a:lnTo>
                  <a:lnTo>
                    <a:pt x="842" y="11569"/>
                  </a:lnTo>
                  <a:lnTo>
                    <a:pt x="1578" y="12515"/>
                  </a:lnTo>
                  <a:lnTo>
                    <a:pt x="1999" y="12831"/>
                  </a:lnTo>
                  <a:lnTo>
                    <a:pt x="2314" y="13041"/>
                  </a:lnTo>
                  <a:lnTo>
                    <a:pt x="2840" y="13252"/>
                  </a:lnTo>
                  <a:lnTo>
                    <a:pt x="3366" y="13252"/>
                  </a:lnTo>
                  <a:lnTo>
                    <a:pt x="3786" y="12936"/>
                  </a:lnTo>
                  <a:lnTo>
                    <a:pt x="4102" y="12410"/>
                  </a:lnTo>
                  <a:lnTo>
                    <a:pt x="4523" y="11569"/>
                  </a:lnTo>
                  <a:lnTo>
                    <a:pt x="4733" y="10622"/>
                  </a:lnTo>
                  <a:lnTo>
                    <a:pt x="4943" y="9781"/>
                  </a:lnTo>
                  <a:lnTo>
                    <a:pt x="4943" y="8835"/>
                  </a:lnTo>
                  <a:lnTo>
                    <a:pt x="5049" y="7993"/>
                  </a:lnTo>
                  <a:lnTo>
                    <a:pt x="5154" y="7152"/>
                  </a:lnTo>
                  <a:lnTo>
                    <a:pt x="6731" y="6626"/>
                  </a:lnTo>
                  <a:lnTo>
                    <a:pt x="6942" y="6416"/>
                  </a:lnTo>
                  <a:lnTo>
                    <a:pt x="6942" y="6205"/>
                  </a:lnTo>
                  <a:lnTo>
                    <a:pt x="6836" y="6100"/>
                  </a:lnTo>
                  <a:lnTo>
                    <a:pt x="6731" y="5890"/>
                  </a:lnTo>
                  <a:lnTo>
                    <a:pt x="6521" y="5785"/>
                  </a:lnTo>
                  <a:lnTo>
                    <a:pt x="5785" y="5785"/>
                  </a:lnTo>
                  <a:lnTo>
                    <a:pt x="5469" y="5679"/>
                  </a:lnTo>
                  <a:lnTo>
                    <a:pt x="5364" y="5048"/>
                  </a:lnTo>
                  <a:lnTo>
                    <a:pt x="5469" y="4417"/>
                  </a:lnTo>
                  <a:lnTo>
                    <a:pt x="5680" y="3892"/>
                  </a:lnTo>
                  <a:lnTo>
                    <a:pt x="6205" y="3471"/>
                  </a:lnTo>
                  <a:lnTo>
                    <a:pt x="6416" y="3261"/>
                  </a:lnTo>
                  <a:lnTo>
                    <a:pt x="6626" y="2945"/>
                  </a:lnTo>
                  <a:lnTo>
                    <a:pt x="6836" y="2524"/>
                  </a:lnTo>
                  <a:lnTo>
                    <a:pt x="6942" y="1999"/>
                  </a:lnTo>
                  <a:lnTo>
                    <a:pt x="6942" y="1578"/>
                  </a:lnTo>
                  <a:lnTo>
                    <a:pt x="6731" y="1052"/>
                  </a:lnTo>
                  <a:lnTo>
                    <a:pt x="6311" y="631"/>
                  </a:lnTo>
                  <a:lnTo>
                    <a:pt x="5785" y="211"/>
                  </a:lnTo>
                  <a:lnTo>
                    <a:pt x="5259" y="0"/>
                  </a:lnTo>
                  <a:close/>
                </a:path>
              </a:pathLst>
            </a:custGeom>
            <a:solidFill>
              <a:srgbClr val="587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C8D6"/>
                </a:solidFill>
              </a:endParaRPr>
            </a:p>
          </p:txBody>
        </p:sp>
        <p:sp>
          <p:nvSpPr>
            <p:cNvPr id="133" name="Google Shape;133;p26"/>
            <p:cNvSpPr/>
            <p:nvPr/>
          </p:nvSpPr>
          <p:spPr>
            <a:xfrm>
              <a:off x="6984850" y="2740475"/>
              <a:ext cx="31575" cy="31600"/>
            </a:xfrm>
            <a:custGeom>
              <a:avLst/>
              <a:gdLst/>
              <a:ahLst/>
              <a:cxnLst/>
              <a:rect l="l" t="t" r="r" b="b"/>
              <a:pathLst>
                <a:path w="1263" h="1264" extrusionOk="0">
                  <a:moveTo>
                    <a:pt x="211" y="1"/>
                  </a:moveTo>
                  <a:lnTo>
                    <a:pt x="105" y="106"/>
                  </a:lnTo>
                  <a:lnTo>
                    <a:pt x="0" y="316"/>
                  </a:lnTo>
                  <a:lnTo>
                    <a:pt x="211" y="842"/>
                  </a:lnTo>
                  <a:lnTo>
                    <a:pt x="631" y="1263"/>
                  </a:lnTo>
                  <a:lnTo>
                    <a:pt x="1157" y="1263"/>
                  </a:lnTo>
                  <a:lnTo>
                    <a:pt x="1262" y="1158"/>
                  </a:lnTo>
                  <a:lnTo>
                    <a:pt x="1262" y="948"/>
                  </a:lnTo>
                  <a:lnTo>
                    <a:pt x="1262" y="842"/>
                  </a:lnTo>
                  <a:lnTo>
                    <a:pt x="842" y="422"/>
                  </a:lnTo>
                  <a:lnTo>
                    <a:pt x="316" y="1"/>
                  </a:lnTo>
                  <a:close/>
                </a:path>
              </a:pathLst>
            </a:custGeom>
            <a:solidFill>
              <a:srgbClr val="587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C8D6"/>
                </a:solidFill>
              </a:endParaRPr>
            </a:p>
          </p:txBody>
        </p:sp>
        <p:sp>
          <p:nvSpPr>
            <p:cNvPr id="134" name="Google Shape;134;p26"/>
            <p:cNvSpPr/>
            <p:nvPr/>
          </p:nvSpPr>
          <p:spPr>
            <a:xfrm>
              <a:off x="7342425" y="2853550"/>
              <a:ext cx="39450" cy="42075"/>
            </a:xfrm>
            <a:custGeom>
              <a:avLst/>
              <a:gdLst/>
              <a:ahLst/>
              <a:cxnLst/>
              <a:rect l="l" t="t" r="r" b="b"/>
              <a:pathLst>
                <a:path w="1578" h="1683" extrusionOk="0">
                  <a:moveTo>
                    <a:pt x="737" y="0"/>
                  </a:moveTo>
                  <a:lnTo>
                    <a:pt x="421" y="105"/>
                  </a:lnTo>
                  <a:lnTo>
                    <a:pt x="211" y="316"/>
                  </a:lnTo>
                  <a:lnTo>
                    <a:pt x="0" y="526"/>
                  </a:lnTo>
                  <a:lnTo>
                    <a:pt x="0" y="842"/>
                  </a:lnTo>
                  <a:lnTo>
                    <a:pt x="0" y="1157"/>
                  </a:lnTo>
                  <a:lnTo>
                    <a:pt x="211" y="1367"/>
                  </a:lnTo>
                  <a:lnTo>
                    <a:pt x="211" y="1473"/>
                  </a:lnTo>
                  <a:lnTo>
                    <a:pt x="526" y="1683"/>
                  </a:lnTo>
                  <a:lnTo>
                    <a:pt x="842" y="1683"/>
                  </a:lnTo>
                  <a:lnTo>
                    <a:pt x="1052" y="1578"/>
                  </a:lnTo>
                  <a:lnTo>
                    <a:pt x="1368" y="1473"/>
                  </a:lnTo>
                  <a:lnTo>
                    <a:pt x="1473" y="1157"/>
                  </a:lnTo>
                  <a:lnTo>
                    <a:pt x="1578" y="947"/>
                  </a:lnTo>
                  <a:lnTo>
                    <a:pt x="1578" y="631"/>
                  </a:lnTo>
                  <a:lnTo>
                    <a:pt x="1368" y="316"/>
                  </a:lnTo>
                  <a:lnTo>
                    <a:pt x="1263" y="211"/>
                  </a:lnTo>
                  <a:lnTo>
                    <a:pt x="1052" y="105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rgbClr val="587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C8D6"/>
                </a:solidFill>
              </a:endParaRPr>
            </a:p>
          </p:txBody>
        </p:sp>
        <p:sp>
          <p:nvSpPr>
            <p:cNvPr id="135" name="Google Shape;135;p26"/>
            <p:cNvSpPr/>
            <p:nvPr/>
          </p:nvSpPr>
          <p:spPr>
            <a:xfrm>
              <a:off x="5841100" y="2714200"/>
              <a:ext cx="173550" cy="354975"/>
            </a:xfrm>
            <a:custGeom>
              <a:avLst/>
              <a:gdLst/>
              <a:ahLst/>
              <a:cxnLst/>
              <a:rect l="l" t="t" r="r" b="b"/>
              <a:pathLst>
                <a:path w="6942" h="14199" extrusionOk="0">
                  <a:moveTo>
                    <a:pt x="4523" y="1052"/>
                  </a:moveTo>
                  <a:lnTo>
                    <a:pt x="5049" y="1473"/>
                  </a:lnTo>
                  <a:lnTo>
                    <a:pt x="5470" y="1999"/>
                  </a:lnTo>
                  <a:lnTo>
                    <a:pt x="5575" y="2524"/>
                  </a:lnTo>
                  <a:lnTo>
                    <a:pt x="5470" y="3366"/>
                  </a:lnTo>
                  <a:lnTo>
                    <a:pt x="5259" y="3997"/>
                  </a:lnTo>
                  <a:lnTo>
                    <a:pt x="5154" y="4312"/>
                  </a:lnTo>
                  <a:lnTo>
                    <a:pt x="4944" y="4523"/>
                  </a:lnTo>
                  <a:lnTo>
                    <a:pt x="4418" y="4838"/>
                  </a:lnTo>
                  <a:lnTo>
                    <a:pt x="3577" y="5048"/>
                  </a:lnTo>
                  <a:lnTo>
                    <a:pt x="3471" y="4943"/>
                  </a:lnTo>
                  <a:lnTo>
                    <a:pt x="3261" y="4943"/>
                  </a:lnTo>
                  <a:lnTo>
                    <a:pt x="3261" y="4838"/>
                  </a:lnTo>
                  <a:lnTo>
                    <a:pt x="3156" y="4628"/>
                  </a:lnTo>
                  <a:lnTo>
                    <a:pt x="3261" y="3786"/>
                  </a:lnTo>
                  <a:lnTo>
                    <a:pt x="3471" y="2945"/>
                  </a:lnTo>
                  <a:lnTo>
                    <a:pt x="3682" y="2104"/>
                  </a:lnTo>
                  <a:lnTo>
                    <a:pt x="3997" y="1262"/>
                  </a:lnTo>
                  <a:lnTo>
                    <a:pt x="4208" y="1052"/>
                  </a:lnTo>
                  <a:close/>
                  <a:moveTo>
                    <a:pt x="3471" y="0"/>
                  </a:moveTo>
                  <a:lnTo>
                    <a:pt x="2630" y="105"/>
                  </a:lnTo>
                  <a:lnTo>
                    <a:pt x="1683" y="4523"/>
                  </a:lnTo>
                  <a:lnTo>
                    <a:pt x="527" y="10622"/>
                  </a:lnTo>
                  <a:lnTo>
                    <a:pt x="106" y="12936"/>
                  </a:lnTo>
                  <a:lnTo>
                    <a:pt x="1" y="13462"/>
                  </a:lnTo>
                  <a:lnTo>
                    <a:pt x="106" y="13883"/>
                  </a:lnTo>
                  <a:lnTo>
                    <a:pt x="421" y="14093"/>
                  </a:lnTo>
                  <a:lnTo>
                    <a:pt x="947" y="14198"/>
                  </a:lnTo>
                  <a:lnTo>
                    <a:pt x="1263" y="14093"/>
                  </a:lnTo>
                  <a:lnTo>
                    <a:pt x="1368" y="13883"/>
                  </a:lnTo>
                  <a:lnTo>
                    <a:pt x="2946" y="6416"/>
                  </a:lnTo>
                  <a:lnTo>
                    <a:pt x="4208" y="6100"/>
                  </a:lnTo>
                  <a:lnTo>
                    <a:pt x="5364" y="5785"/>
                  </a:lnTo>
                  <a:lnTo>
                    <a:pt x="5785" y="5574"/>
                  </a:lnTo>
                  <a:lnTo>
                    <a:pt x="6101" y="5364"/>
                  </a:lnTo>
                  <a:lnTo>
                    <a:pt x="6416" y="5048"/>
                  </a:lnTo>
                  <a:lnTo>
                    <a:pt x="6626" y="4838"/>
                  </a:lnTo>
                  <a:lnTo>
                    <a:pt x="6837" y="4102"/>
                  </a:lnTo>
                  <a:lnTo>
                    <a:pt x="6942" y="3261"/>
                  </a:lnTo>
                  <a:lnTo>
                    <a:pt x="6837" y="2419"/>
                  </a:lnTo>
                  <a:lnTo>
                    <a:pt x="6521" y="1788"/>
                  </a:lnTo>
                  <a:lnTo>
                    <a:pt x="6101" y="1157"/>
                  </a:lnTo>
                  <a:lnTo>
                    <a:pt x="5575" y="631"/>
                  </a:lnTo>
                  <a:lnTo>
                    <a:pt x="4944" y="316"/>
                  </a:lnTo>
                  <a:lnTo>
                    <a:pt x="4208" y="0"/>
                  </a:lnTo>
                  <a:close/>
                </a:path>
              </a:pathLst>
            </a:custGeom>
            <a:solidFill>
              <a:srgbClr val="587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C8D6"/>
                </a:solidFill>
              </a:endParaRPr>
            </a:p>
          </p:txBody>
        </p:sp>
        <p:sp>
          <p:nvSpPr>
            <p:cNvPr id="136" name="Google Shape;136;p26"/>
            <p:cNvSpPr/>
            <p:nvPr/>
          </p:nvSpPr>
          <p:spPr>
            <a:xfrm>
              <a:off x="6795525" y="2785175"/>
              <a:ext cx="210375" cy="113100"/>
            </a:xfrm>
            <a:custGeom>
              <a:avLst/>
              <a:gdLst/>
              <a:ahLst/>
              <a:cxnLst/>
              <a:rect l="l" t="t" r="r" b="b"/>
              <a:pathLst>
                <a:path w="8415" h="4524" extrusionOk="0">
                  <a:moveTo>
                    <a:pt x="7363" y="1"/>
                  </a:moveTo>
                  <a:lnTo>
                    <a:pt x="7152" y="106"/>
                  </a:lnTo>
                  <a:lnTo>
                    <a:pt x="7047" y="316"/>
                  </a:lnTo>
                  <a:lnTo>
                    <a:pt x="7047" y="737"/>
                  </a:lnTo>
                  <a:lnTo>
                    <a:pt x="6837" y="1578"/>
                  </a:lnTo>
                  <a:lnTo>
                    <a:pt x="6627" y="2420"/>
                  </a:lnTo>
                  <a:lnTo>
                    <a:pt x="6521" y="2525"/>
                  </a:lnTo>
                  <a:lnTo>
                    <a:pt x="6416" y="2630"/>
                  </a:lnTo>
                  <a:lnTo>
                    <a:pt x="6101" y="2630"/>
                  </a:lnTo>
                  <a:lnTo>
                    <a:pt x="5365" y="1789"/>
                  </a:lnTo>
                  <a:lnTo>
                    <a:pt x="4418" y="737"/>
                  </a:lnTo>
                  <a:lnTo>
                    <a:pt x="4103" y="632"/>
                  </a:lnTo>
                  <a:lnTo>
                    <a:pt x="3787" y="527"/>
                  </a:lnTo>
                  <a:lnTo>
                    <a:pt x="3471" y="632"/>
                  </a:lnTo>
                  <a:lnTo>
                    <a:pt x="3261" y="842"/>
                  </a:lnTo>
                  <a:lnTo>
                    <a:pt x="3156" y="1158"/>
                  </a:lnTo>
                  <a:lnTo>
                    <a:pt x="2946" y="1473"/>
                  </a:lnTo>
                  <a:lnTo>
                    <a:pt x="2735" y="1368"/>
                  </a:lnTo>
                  <a:lnTo>
                    <a:pt x="2525" y="1158"/>
                  </a:lnTo>
                  <a:lnTo>
                    <a:pt x="2315" y="947"/>
                  </a:lnTo>
                  <a:lnTo>
                    <a:pt x="1999" y="842"/>
                  </a:lnTo>
                  <a:lnTo>
                    <a:pt x="1789" y="947"/>
                  </a:lnTo>
                  <a:lnTo>
                    <a:pt x="1578" y="1263"/>
                  </a:lnTo>
                  <a:lnTo>
                    <a:pt x="1368" y="1578"/>
                  </a:lnTo>
                  <a:lnTo>
                    <a:pt x="1158" y="1684"/>
                  </a:lnTo>
                  <a:lnTo>
                    <a:pt x="1053" y="1473"/>
                  </a:lnTo>
                  <a:lnTo>
                    <a:pt x="842" y="1158"/>
                  </a:lnTo>
                  <a:lnTo>
                    <a:pt x="737" y="737"/>
                  </a:lnTo>
                  <a:lnTo>
                    <a:pt x="632" y="527"/>
                  </a:lnTo>
                  <a:lnTo>
                    <a:pt x="422" y="527"/>
                  </a:lnTo>
                  <a:lnTo>
                    <a:pt x="316" y="737"/>
                  </a:lnTo>
                  <a:lnTo>
                    <a:pt x="106" y="1263"/>
                  </a:lnTo>
                  <a:lnTo>
                    <a:pt x="1" y="2525"/>
                  </a:lnTo>
                  <a:lnTo>
                    <a:pt x="1" y="3156"/>
                  </a:lnTo>
                  <a:lnTo>
                    <a:pt x="106" y="3787"/>
                  </a:lnTo>
                  <a:lnTo>
                    <a:pt x="211" y="4102"/>
                  </a:lnTo>
                  <a:lnTo>
                    <a:pt x="422" y="4208"/>
                  </a:lnTo>
                  <a:lnTo>
                    <a:pt x="842" y="4313"/>
                  </a:lnTo>
                  <a:lnTo>
                    <a:pt x="1053" y="4208"/>
                  </a:lnTo>
                  <a:lnTo>
                    <a:pt x="1263" y="3892"/>
                  </a:lnTo>
                  <a:lnTo>
                    <a:pt x="1473" y="3577"/>
                  </a:lnTo>
                  <a:lnTo>
                    <a:pt x="1578" y="3261"/>
                  </a:lnTo>
                  <a:lnTo>
                    <a:pt x="1894" y="3051"/>
                  </a:lnTo>
                  <a:lnTo>
                    <a:pt x="1999" y="3051"/>
                  </a:lnTo>
                  <a:lnTo>
                    <a:pt x="2630" y="3577"/>
                  </a:lnTo>
                  <a:lnTo>
                    <a:pt x="2735" y="3682"/>
                  </a:lnTo>
                  <a:lnTo>
                    <a:pt x="3051" y="3682"/>
                  </a:lnTo>
                  <a:lnTo>
                    <a:pt x="3261" y="3577"/>
                  </a:lnTo>
                  <a:lnTo>
                    <a:pt x="4208" y="2209"/>
                  </a:lnTo>
                  <a:lnTo>
                    <a:pt x="4313" y="2209"/>
                  </a:lnTo>
                  <a:lnTo>
                    <a:pt x="6837" y="4418"/>
                  </a:lnTo>
                  <a:lnTo>
                    <a:pt x="7047" y="4523"/>
                  </a:lnTo>
                  <a:lnTo>
                    <a:pt x="7152" y="4523"/>
                  </a:lnTo>
                  <a:lnTo>
                    <a:pt x="7363" y="4418"/>
                  </a:lnTo>
                  <a:lnTo>
                    <a:pt x="7468" y="4313"/>
                  </a:lnTo>
                  <a:lnTo>
                    <a:pt x="7678" y="3577"/>
                  </a:lnTo>
                  <a:lnTo>
                    <a:pt x="7889" y="2735"/>
                  </a:lnTo>
                  <a:lnTo>
                    <a:pt x="8309" y="1263"/>
                  </a:lnTo>
                  <a:lnTo>
                    <a:pt x="8415" y="1053"/>
                  </a:lnTo>
                  <a:lnTo>
                    <a:pt x="8309" y="737"/>
                  </a:lnTo>
                  <a:lnTo>
                    <a:pt x="8099" y="422"/>
                  </a:lnTo>
                  <a:lnTo>
                    <a:pt x="7784" y="106"/>
                  </a:lnTo>
                  <a:lnTo>
                    <a:pt x="7573" y="1"/>
                  </a:lnTo>
                  <a:close/>
                </a:path>
              </a:pathLst>
            </a:custGeom>
            <a:solidFill>
              <a:srgbClr val="587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C8D6"/>
                </a:solidFill>
              </a:endParaRPr>
            </a:p>
          </p:txBody>
        </p:sp>
        <p:sp>
          <p:nvSpPr>
            <p:cNvPr id="137" name="Google Shape;137;p26"/>
            <p:cNvSpPr/>
            <p:nvPr/>
          </p:nvSpPr>
          <p:spPr>
            <a:xfrm>
              <a:off x="6637775" y="2795700"/>
              <a:ext cx="144625" cy="110450"/>
            </a:xfrm>
            <a:custGeom>
              <a:avLst/>
              <a:gdLst/>
              <a:ahLst/>
              <a:cxnLst/>
              <a:rect l="l" t="t" r="r" b="b"/>
              <a:pathLst>
                <a:path w="5785" h="4418" extrusionOk="0">
                  <a:moveTo>
                    <a:pt x="4102" y="1"/>
                  </a:moveTo>
                  <a:lnTo>
                    <a:pt x="3787" y="106"/>
                  </a:lnTo>
                  <a:lnTo>
                    <a:pt x="3471" y="211"/>
                  </a:lnTo>
                  <a:lnTo>
                    <a:pt x="3366" y="421"/>
                  </a:lnTo>
                  <a:lnTo>
                    <a:pt x="3156" y="842"/>
                  </a:lnTo>
                  <a:lnTo>
                    <a:pt x="2735" y="1368"/>
                  </a:lnTo>
                  <a:lnTo>
                    <a:pt x="2420" y="1052"/>
                  </a:lnTo>
                  <a:lnTo>
                    <a:pt x="2104" y="947"/>
                  </a:lnTo>
                  <a:lnTo>
                    <a:pt x="1894" y="842"/>
                  </a:lnTo>
                  <a:lnTo>
                    <a:pt x="1578" y="842"/>
                  </a:lnTo>
                  <a:lnTo>
                    <a:pt x="1368" y="947"/>
                  </a:lnTo>
                  <a:lnTo>
                    <a:pt x="1157" y="1263"/>
                  </a:lnTo>
                  <a:lnTo>
                    <a:pt x="1052" y="1894"/>
                  </a:lnTo>
                  <a:lnTo>
                    <a:pt x="947" y="1788"/>
                  </a:lnTo>
                  <a:lnTo>
                    <a:pt x="842" y="1578"/>
                  </a:lnTo>
                  <a:lnTo>
                    <a:pt x="737" y="1157"/>
                  </a:lnTo>
                  <a:lnTo>
                    <a:pt x="632" y="632"/>
                  </a:lnTo>
                  <a:lnTo>
                    <a:pt x="526" y="421"/>
                  </a:lnTo>
                  <a:lnTo>
                    <a:pt x="106" y="421"/>
                  </a:lnTo>
                  <a:lnTo>
                    <a:pt x="1" y="526"/>
                  </a:lnTo>
                  <a:lnTo>
                    <a:pt x="1" y="632"/>
                  </a:lnTo>
                  <a:lnTo>
                    <a:pt x="1" y="3576"/>
                  </a:lnTo>
                  <a:lnTo>
                    <a:pt x="106" y="3892"/>
                  </a:lnTo>
                  <a:lnTo>
                    <a:pt x="316" y="4102"/>
                  </a:lnTo>
                  <a:lnTo>
                    <a:pt x="737" y="4418"/>
                  </a:lnTo>
                  <a:lnTo>
                    <a:pt x="947" y="4418"/>
                  </a:lnTo>
                  <a:lnTo>
                    <a:pt x="1052" y="4312"/>
                  </a:lnTo>
                  <a:lnTo>
                    <a:pt x="1263" y="3997"/>
                  </a:lnTo>
                  <a:lnTo>
                    <a:pt x="1578" y="3471"/>
                  </a:lnTo>
                  <a:lnTo>
                    <a:pt x="1788" y="3261"/>
                  </a:lnTo>
                  <a:lnTo>
                    <a:pt x="1999" y="3156"/>
                  </a:lnTo>
                  <a:lnTo>
                    <a:pt x="2104" y="3156"/>
                  </a:lnTo>
                  <a:lnTo>
                    <a:pt x="2525" y="3471"/>
                  </a:lnTo>
                  <a:lnTo>
                    <a:pt x="2840" y="3471"/>
                  </a:lnTo>
                  <a:lnTo>
                    <a:pt x="3051" y="3366"/>
                  </a:lnTo>
                  <a:lnTo>
                    <a:pt x="3366" y="2945"/>
                  </a:lnTo>
                  <a:lnTo>
                    <a:pt x="3787" y="2209"/>
                  </a:lnTo>
                  <a:lnTo>
                    <a:pt x="3997" y="1999"/>
                  </a:lnTo>
                  <a:lnTo>
                    <a:pt x="4207" y="1999"/>
                  </a:lnTo>
                  <a:lnTo>
                    <a:pt x="4313" y="2104"/>
                  </a:lnTo>
                  <a:lnTo>
                    <a:pt x="4523" y="2314"/>
                  </a:lnTo>
                  <a:lnTo>
                    <a:pt x="4733" y="2945"/>
                  </a:lnTo>
                  <a:lnTo>
                    <a:pt x="5049" y="3366"/>
                  </a:lnTo>
                  <a:lnTo>
                    <a:pt x="5259" y="3471"/>
                  </a:lnTo>
                  <a:lnTo>
                    <a:pt x="5469" y="3576"/>
                  </a:lnTo>
                  <a:lnTo>
                    <a:pt x="5785" y="3471"/>
                  </a:lnTo>
                  <a:lnTo>
                    <a:pt x="5785" y="3366"/>
                  </a:lnTo>
                  <a:lnTo>
                    <a:pt x="5785" y="3261"/>
                  </a:lnTo>
                  <a:lnTo>
                    <a:pt x="5154" y="842"/>
                  </a:lnTo>
                  <a:lnTo>
                    <a:pt x="4944" y="526"/>
                  </a:lnTo>
                  <a:lnTo>
                    <a:pt x="4628" y="211"/>
                  </a:lnTo>
                  <a:lnTo>
                    <a:pt x="4313" y="106"/>
                  </a:lnTo>
                  <a:lnTo>
                    <a:pt x="4102" y="1"/>
                  </a:lnTo>
                  <a:close/>
                </a:path>
              </a:pathLst>
            </a:custGeom>
            <a:solidFill>
              <a:srgbClr val="587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C8D6"/>
                </a:solidFill>
              </a:endParaRPr>
            </a:p>
          </p:txBody>
        </p:sp>
        <p:sp>
          <p:nvSpPr>
            <p:cNvPr id="138" name="Google Shape;138;p26"/>
            <p:cNvSpPr/>
            <p:nvPr/>
          </p:nvSpPr>
          <p:spPr>
            <a:xfrm>
              <a:off x="6637775" y="2795700"/>
              <a:ext cx="144625" cy="110450"/>
            </a:xfrm>
            <a:custGeom>
              <a:avLst/>
              <a:gdLst/>
              <a:ahLst/>
              <a:cxnLst/>
              <a:rect l="l" t="t" r="r" b="b"/>
              <a:pathLst>
                <a:path w="5785" h="4418" fill="none" extrusionOk="0">
                  <a:moveTo>
                    <a:pt x="5785" y="3261"/>
                  </a:moveTo>
                  <a:lnTo>
                    <a:pt x="5785" y="3261"/>
                  </a:lnTo>
                  <a:lnTo>
                    <a:pt x="5785" y="3366"/>
                  </a:lnTo>
                  <a:lnTo>
                    <a:pt x="5785" y="3471"/>
                  </a:lnTo>
                  <a:lnTo>
                    <a:pt x="5469" y="3576"/>
                  </a:lnTo>
                  <a:lnTo>
                    <a:pt x="5259" y="3471"/>
                  </a:lnTo>
                  <a:lnTo>
                    <a:pt x="5049" y="3366"/>
                  </a:lnTo>
                  <a:lnTo>
                    <a:pt x="5049" y="3366"/>
                  </a:lnTo>
                  <a:lnTo>
                    <a:pt x="4733" y="2945"/>
                  </a:lnTo>
                  <a:lnTo>
                    <a:pt x="4523" y="2314"/>
                  </a:lnTo>
                  <a:lnTo>
                    <a:pt x="4313" y="2104"/>
                  </a:lnTo>
                  <a:lnTo>
                    <a:pt x="4207" y="1999"/>
                  </a:lnTo>
                  <a:lnTo>
                    <a:pt x="3997" y="1999"/>
                  </a:lnTo>
                  <a:lnTo>
                    <a:pt x="3787" y="2209"/>
                  </a:lnTo>
                  <a:lnTo>
                    <a:pt x="3787" y="2209"/>
                  </a:lnTo>
                  <a:lnTo>
                    <a:pt x="3366" y="2945"/>
                  </a:lnTo>
                  <a:lnTo>
                    <a:pt x="3366" y="2945"/>
                  </a:lnTo>
                  <a:lnTo>
                    <a:pt x="3051" y="3366"/>
                  </a:lnTo>
                  <a:lnTo>
                    <a:pt x="2840" y="3471"/>
                  </a:lnTo>
                  <a:lnTo>
                    <a:pt x="2525" y="3471"/>
                  </a:lnTo>
                  <a:lnTo>
                    <a:pt x="2104" y="3156"/>
                  </a:lnTo>
                  <a:lnTo>
                    <a:pt x="2104" y="3156"/>
                  </a:lnTo>
                  <a:lnTo>
                    <a:pt x="1999" y="3156"/>
                  </a:lnTo>
                  <a:lnTo>
                    <a:pt x="1999" y="3156"/>
                  </a:lnTo>
                  <a:lnTo>
                    <a:pt x="1788" y="3261"/>
                  </a:lnTo>
                  <a:lnTo>
                    <a:pt x="1578" y="3471"/>
                  </a:lnTo>
                  <a:lnTo>
                    <a:pt x="1263" y="3997"/>
                  </a:lnTo>
                  <a:lnTo>
                    <a:pt x="1263" y="3997"/>
                  </a:lnTo>
                  <a:lnTo>
                    <a:pt x="1052" y="4312"/>
                  </a:lnTo>
                  <a:lnTo>
                    <a:pt x="1052" y="4312"/>
                  </a:lnTo>
                  <a:lnTo>
                    <a:pt x="947" y="4418"/>
                  </a:lnTo>
                  <a:lnTo>
                    <a:pt x="737" y="4418"/>
                  </a:lnTo>
                  <a:lnTo>
                    <a:pt x="737" y="4418"/>
                  </a:lnTo>
                  <a:lnTo>
                    <a:pt x="316" y="4102"/>
                  </a:lnTo>
                  <a:lnTo>
                    <a:pt x="106" y="3892"/>
                  </a:lnTo>
                  <a:lnTo>
                    <a:pt x="1" y="3576"/>
                  </a:lnTo>
                  <a:lnTo>
                    <a:pt x="1" y="3576"/>
                  </a:lnTo>
                  <a:lnTo>
                    <a:pt x="1" y="632"/>
                  </a:lnTo>
                  <a:lnTo>
                    <a:pt x="1" y="632"/>
                  </a:lnTo>
                  <a:lnTo>
                    <a:pt x="1" y="526"/>
                  </a:lnTo>
                  <a:lnTo>
                    <a:pt x="106" y="421"/>
                  </a:lnTo>
                  <a:lnTo>
                    <a:pt x="316" y="421"/>
                  </a:lnTo>
                  <a:lnTo>
                    <a:pt x="421" y="421"/>
                  </a:lnTo>
                  <a:lnTo>
                    <a:pt x="421" y="421"/>
                  </a:lnTo>
                  <a:lnTo>
                    <a:pt x="526" y="421"/>
                  </a:lnTo>
                  <a:lnTo>
                    <a:pt x="632" y="632"/>
                  </a:lnTo>
                  <a:lnTo>
                    <a:pt x="737" y="1157"/>
                  </a:lnTo>
                  <a:lnTo>
                    <a:pt x="842" y="1578"/>
                  </a:lnTo>
                  <a:lnTo>
                    <a:pt x="947" y="1788"/>
                  </a:lnTo>
                  <a:lnTo>
                    <a:pt x="1052" y="1894"/>
                  </a:lnTo>
                  <a:lnTo>
                    <a:pt x="1052" y="1894"/>
                  </a:lnTo>
                  <a:lnTo>
                    <a:pt x="1157" y="1263"/>
                  </a:lnTo>
                  <a:lnTo>
                    <a:pt x="1368" y="947"/>
                  </a:lnTo>
                  <a:lnTo>
                    <a:pt x="1578" y="842"/>
                  </a:lnTo>
                  <a:lnTo>
                    <a:pt x="1894" y="842"/>
                  </a:lnTo>
                  <a:lnTo>
                    <a:pt x="2104" y="947"/>
                  </a:lnTo>
                  <a:lnTo>
                    <a:pt x="2420" y="1052"/>
                  </a:lnTo>
                  <a:lnTo>
                    <a:pt x="2735" y="1368"/>
                  </a:lnTo>
                  <a:lnTo>
                    <a:pt x="2735" y="1368"/>
                  </a:lnTo>
                  <a:lnTo>
                    <a:pt x="3156" y="842"/>
                  </a:lnTo>
                  <a:lnTo>
                    <a:pt x="3366" y="421"/>
                  </a:lnTo>
                  <a:lnTo>
                    <a:pt x="3471" y="211"/>
                  </a:lnTo>
                  <a:lnTo>
                    <a:pt x="3471" y="211"/>
                  </a:lnTo>
                  <a:lnTo>
                    <a:pt x="3787" y="106"/>
                  </a:lnTo>
                  <a:lnTo>
                    <a:pt x="4102" y="1"/>
                  </a:lnTo>
                  <a:lnTo>
                    <a:pt x="4313" y="106"/>
                  </a:lnTo>
                  <a:lnTo>
                    <a:pt x="4628" y="211"/>
                  </a:lnTo>
                  <a:lnTo>
                    <a:pt x="4628" y="211"/>
                  </a:lnTo>
                  <a:lnTo>
                    <a:pt x="4944" y="526"/>
                  </a:lnTo>
                  <a:lnTo>
                    <a:pt x="5154" y="842"/>
                  </a:lnTo>
                </a:path>
              </a:pathLst>
            </a:custGeom>
            <a:solidFill>
              <a:srgbClr val="587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C8D6"/>
                </a:solidFill>
              </a:endParaRPr>
            </a:p>
          </p:txBody>
        </p:sp>
        <p:sp>
          <p:nvSpPr>
            <p:cNvPr id="139" name="Google Shape;139;p26"/>
            <p:cNvSpPr/>
            <p:nvPr/>
          </p:nvSpPr>
          <p:spPr>
            <a:xfrm>
              <a:off x="7021650" y="2782550"/>
              <a:ext cx="247175" cy="347075"/>
            </a:xfrm>
            <a:custGeom>
              <a:avLst/>
              <a:gdLst/>
              <a:ahLst/>
              <a:cxnLst/>
              <a:rect l="l" t="t" r="r" b="b"/>
              <a:pathLst>
                <a:path w="9887" h="13883" extrusionOk="0">
                  <a:moveTo>
                    <a:pt x="8625" y="2209"/>
                  </a:moveTo>
                  <a:lnTo>
                    <a:pt x="8835" y="2314"/>
                  </a:lnTo>
                  <a:lnTo>
                    <a:pt x="8940" y="2314"/>
                  </a:lnTo>
                  <a:lnTo>
                    <a:pt x="9045" y="2630"/>
                  </a:lnTo>
                  <a:lnTo>
                    <a:pt x="9045" y="2945"/>
                  </a:lnTo>
                  <a:lnTo>
                    <a:pt x="9045" y="3261"/>
                  </a:lnTo>
                  <a:lnTo>
                    <a:pt x="8835" y="3787"/>
                  </a:lnTo>
                  <a:lnTo>
                    <a:pt x="8625" y="3997"/>
                  </a:lnTo>
                  <a:lnTo>
                    <a:pt x="8519" y="3997"/>
                  </a:lnTo>
                  <a:lnTo>
                    <a:pt x="8414" y="3892"/>
                  </a:lnTo>
                  <a:lnTo>
                    <a:pt x="8309" y="3787"/>
                  </a:lnTo>
                  <a:lnTo>
                    <a:pt x="8204" y="3576"/>
                  </a:lnTo>
                  <a:lnTo>
                    <a:pt x="8204" y="3051"/>
                  </a:lnTo>
                  <a:lnTo>
                    <a:pt x="8309" y="2525"/>
                  </a:lnTo>
                  <a:lnTo>
                    <a:pt x="8414" y="2314"/>
                  </a:lnTo>
                  <a:lnTo>
                    <a:pt x="8625" y="2209"/>
                  </a:lnTo>
                  <a:close/>
                  <a:moveTo>
                    <a:pt x="6206" y="8625"/>
                  </a:moveTo>
                  <a:lnTo>
                    <a:pt x="6416" y="8730"/>
                  </a:lnTo>
                  <a:lnTo>
                    <a:pt x="6626" y="8730"/>
                  </a:lnTo>
                  <a:lnTo>
                    <a:pt x="6626" y="8940"/>
                  </a:lnTo>
                  <a:lnTo>
                    <a:pt x="6732" y="9571"/>
                  </a:lnTo>
                  <a:lnTo>
                    <a:pt x="6521" y="10202"/>
                  </a:lnTo>
                  <a:lnTo>
                    <a:pt x="6206" y="11043"/>
                  </a:lnTo>
                  <a:lnTo>
                    <a:pt x="5785" y="11780"/>
                  </a:lnTo>
                  <a:lnTo>
                    <a:pt x="5364" y="12411"/>
                  </a:lnTo>
                  <a:lnTo>
                    <a:pt x="4838" y="12831"/>
                  </a:lnTo>
                  <a:lnTo>
                    <a:pt x="4418" y="12831"/>
                  </a:lnTo>
                  <a:lnTo>
                    <a:pt x="4313" y="12726"/>
                  </a:lnTo>
                  <a:lnTo>
                    <a:pt x="4207" y="12411"/>
                  </a:lnTo>
                  <a:lnTo>
                    <a:pt x="4102" y="11885"/>
                  </a:lnTo>
                  <a:lnTo>
                    <a:pt x="4313" y="11149"/>
                  </a:lnTo>
                  <a:lnTo>
                    <a:pt x="4523" y="10307"/>
                  </a:lnTo>
                  <a:lnTo>
                    <a:pt x="4944" y="9571"/>
                  </a:lnTo>
                  <a:lnTo>
                    <a:pt x="5364" y="9045"/>
                  </a:lnTo>
                  <a:lnTo>
                    <a:pt x="5680" y="8835"/>
                  </a:lnTo>
                  <a:lnTo>
                    <a:pt x="5890" y="8730"/>
                  </a:lnTo>
                  <a:lnTo>
                    <a:pt x="6206" y="8625"/>
                  </a:lnTo>
                  <a:close/>
                  <a:moveTo>
                    <a:pt x="842" y="1"/>
                  </a:moveTo>
                  <a:lnTo>
                    <a:pt x="737" y="106"/>
                  </a:lnTo>
                  <a:lnTo>
                    <a:pt x="632" y="316"/>
                  </a:lnTo>
                  <a:lnTo>
                    <a:pt x="106" y="2209"/>
                  </a:lnTo>
                  <a:lnTo>
                    <a:pt x="1" y="2525"/>
                  </a:lnTo>
                  <a:lnTo>
                    <a:pt x="106" y="2840"/>
                  </a:lnTo>
                  <a:lnTo>
                    <a:pt x="316" y="3366"/>
                  </a:lnTo>
                  <a:lnTo>
                    <a:pt x="526" y="3576"/>
                  </a:lnTo>
                  <a:lnTo>
                    <a:pt x="737" y="3576"/>
                  </a:lnTo>
                  <a:lnTo>
                    <a:pt x="947" y="3366"/>
                  </a:lnTo>
                  <a:lnTo>
                    <a:pt x="1999" y="2945"/>
                  </a:lnTo>
                  <a:lnTo>
                    <a:pt x="2945" y="2525"/>
                  </a:lnTo>
                  <a:lnTo>
                    <a:pt x="3471" y="2420"/>
                  </a:lnTo>
                  <a:lnTo>
                    <a:pt x="3997" y="2630"/>
                  </a:lnTo>
                  <a:lnTo>
                    <a:pt x="4418" y="2840"/>
                  </a:lnTo>
                  <a:lnTo>
                    <a:pt x="4733" y="3261"/>
                  </a:lnTo>
                  <a:lnTo>
                    <a:pt x="5154" y="3892"/>
                  </a:lnTo>
                  <a:lnTo>
                    <a:pt x="5575" y="4313"/>
                  </a:lnTo>
                  <a:lnTo>
                    <a:pt x="6100" y="4733"/>
                  </a:lnTo>
                  <a:lnTo>
                    <a:pt x="6732" y="4838"/>
                  </a:lnTo>
                  <a:lnTo>
                    <a:pt x="6732" y="5469"/>
                  </a:lnTo>
                  <a:lnTo>
                    <a:pt x="6732" y="6521"/>
                  </a:lnTo>
                  <a:lnTo>
                    <a:pt x="6521" y="6942"/>
                  </a:lnTo>
                  <a:lnTo>
                    <a:pt x="6416" y="7152"/>
                  </a:lnTo>
                  <a:lnTo>
                    <a:pt x="6206" y="7363"/>
                  </a:lnTo>
                  <a:lnTo>
                    <a:pt x="5049" y="7994"/>
                  </a:lnTo>
                  <a:lnTo>
                    <a:pt x="4313" y="8730"/>
                  </a:lnTo>
                  <a:lnTo>
                    <a:pt x="3997" y="9150"/>
                  </a:lnTo>
                  <a:lnTo>
                    <a:pt x="3787" y="9571"/>
                  </a:lnTo>
                  <a:lnTo>
                    <a:pt x="3576" y="10097"/>
                  </a:lnTo>
                  <a:lnTo>
                    <a:pt x="3366" y="10833"/>
                  </a:lnTo>
                  <a:lnTo>
                    <a:pt x="3261" y="11359"/>
                  </a:lnTo>
                  <a:lnTo>
                    <a:pt x="3261" y="11885"/>
                  </a:lnTo>
                  <a:lnTo>
                    <a:pt x="3366" y="12411"/>
                  </a:lnTo>
                  <a:lnTo>
                    <a:pt x="3576" y="12936"/>
                  </a:lnTo>
                  <a:lnTo>
                    <a:pt x="3682" y="13252"/>
                  </a:lnTo>
                  <a:lnTo>
                    <a:pt x="3997" y="13567"/>
                  </a:lnTo>
                  <a:lnTo>
                    <a:pt x="4207" y="13778"/>
                  </a:lnTo>
                  <a:lnTo>
                    <a:pt x="4523" y="13883"/>
                  </a:lnTo>
                  <a:lnTo>
                    <a:pt x="5154" y="13883"/>
                  </a:lnTo>
                  <a:lnTo>
                    <a:pt x="5469" y="13673"/>
                  </a:lnTo>
                  <a:lnTo>
                    <a:pt x="5785" y="13462"/>
                  </a:lnTo>
                  <a:lnTo>
                    <a:pt x="6311" y="12936"/>
                  </a:lnTo>
                  <a:lnTo>
                    <a:pt x="7152" y="11885"/>
                  </a:lnTo>
                  <a:lnTo>
                    <a:pt x="7783" y="10728"/>
                  </a:lnTo>
                  <a:lnTo>
                    <a:pt x="7994" y="9992"/>
                  </a:lnTo>
                  <a:lnTo>
                    <a:pt x="8099" y="9361"/>
                  </a:lnTo>
                  <a:lnTo>
                    <a:pt x="8099" y="7783"/>
                  </a:lnTo>
                  <a:lnTo>
                    <a:pt x="7994" y="6311"/>
                  </a:lnTo>
                  <a:lnTo>
                    <a:pt x="7994" y="5575"/>
                  </a:lnTo>
                  <a:lnTo>
                    <a:pt x="7994" y="4944"/>
                  </a:lnTo>
                  <a:lnTo>
                    <a:pt x="8519" y="4838"/>
                  </a:lnTo>
                  <a:lnTo>
                    <a:pt x="9045" y="4733"/>
                  </a:lnTo>
                  <a:lnTo>
                    <a:pt x="9361" y="4523"/>
                  </a:lnTo>
                  <a:lnTo>
                    <a:pt x="9676" y="4207"/>
                  </a:lnTo>
                  <a:lnTo>
                    <a:pt x="9887" y="3471"/>
                  </a:lnTo>
                  <a:lnTo>
                    <a:pt x="9887" y="2735"/>
                  </a:lnTo>
                  <a:lnTo>
                    <a:pt x="9676" y="2104"/>
                  </a:lnTo>
                  <a:lnTo>
                    <a:pt x="9361" y="1473"/>
                  </a:lnTo>
                  <a:lnTo>
                    <a:pt x="9045" y="1158"/>
                  </a:lnTo>
                  <a:lnTo>
                    <a:pt x="8625" y="842"/>
                  </a:lnTo>
                  <a:lnTo>
                    <a:pt x="8414" y="842"/>
                  </a:lnTo>
                  <a:lnTo>
                    <a:pt x="8204" y="947"/>
                  </a:lnTo>
                  <a:lnTo>
                    <a:pt x="7994" y="1052"/>
                  </a:lnTo>
                  <a:lnTo>
                    <a:pt x="7783" y="1473"/>
                  </a:lnTo>
                  <a:lnTo>
                    <a:pt x="7152" y="3682"/>
                  </a:lnTo>
                  <a:lnTo>
                    <a:pt x="6416" y="3682"/>
                  </a:lnTo>
                  <a:lnTo>
                    <a:pt x="5995" y="3576"/>
                  </a:lnTo>
                  <a:lnTo>
                    <a:pt x="5680" y="3261"/>
                  </a:lnTo>
                  <a:lnTo>
                    <a:pt x="5364" y="2735"/>
                  </a:lnTo>
                  <a:lnTo>
                    <a:pt x="4838" y="1894"/>
                  </a:lnTo>
                  <a:lnTo>
                    <a:pt x="4628" y="1683"/>
                  </a:lnTo>
                  <a:lnTo>
                    <a:pt x="4313" y="1473"/>
                  </a:lnTo>
                  <a:lnTo>
                    <a:pt x="3997" y="1368"/>
                  </a:lnTo>
                  <a:lnTo>
                    <a:pt x="3576" y="1263"/>
                  </a:lnTo>
                  <a:lnTo>
                    <a:pt x="2630" y="1368"/>
                  </a:lnTo>
                  <a:lnTo>
                    <a:pt x="1894" y="1578"/>
                  </a:lnTo>
                  <a:lnTo>
                    <a:pt x="1683" y="737"/>
                  </a:lnTo>
                  <a:lnTo>
                    <a:pt x="1473" y="421"/>
                  </a:lnTo>
                  <a:lnTo>
                    <a:pt x="1157" y="106"/>
                  </a:lnTo>
                  <a:lnTo>
                    <a:pt x="1052" y="1"/>
                  </a:lnTo>
                  <a:close/>
                </a:path>
              </a:pathLst>
            </a:custGeom>
            <a:solidFill>
              <a:srgbClr val="587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C8D6"/>
                </a:solidFill>
              </a:endParaRPr>
            </a:p>
          </p:txBody>
        </p:sp>
        <p:sp>
          <p:nvSpPr>
            <p:cNvPr id="140" name="Google Shape;140;p26"/>
            <p:cNvSpPr/>
            <p:nvPr/>
          </p:nvSpPr>
          <p:spPr>
            <a:xfrm>
              <a:off x="6398500" y="2769400"/>
              <a:ext cx="215650" cy="142000"/>
            </a:xfrm>
            <a:custGeom>
              <a:avLst/>
              <a:gdLst/>
              <a:ahLst/>
              <a:cxnLst/>
              <a:rect l="l" t="t" r="r" b="b"/>
              <a:pathLst>
                <a:path w="8626" h="5680" extrusionOk="0">
                  <a:moveTo>
                    <a:pt x="6627" y="2420"/>
                  </a:moveTo>
                  <a:lnTo>
                    <a:pt x="6732" y="2525"/>
                  </a:lnTo>
                  <a:lnTo>
                    <a:pt x="6837" y="2630"/>
                  </a:lnTo>
                  <a:lnTo>
                    <a:pt x="6837" y="2946"/>
                  </a:lnTo>
                  <a:lnTo>
                    <a:pt x="6627" y="3156"/>
                  </a:lnTo>
                  <a:lnTo>
                    <a:pt x="6416" y="3261"/>
                  </a:lnTo>
                  <a:lnTo>
                    <a:pt x="6101" y="3261"/>
                  </a:lnTo>
                  <a:lnTo>
                    <a:pt x="5996" y="3156"/>
                  </a:lnTo>
                  <a:lnTo>
                    <a:pt x="5996" y="3051"/>
                  </a:lnTo>
                  <a:lnTo>
                    <a:pt x="6206" y="2525"/>
                  </a:lnTo>
                  <a:lnTo>
                    <a:pt x="6416" y="2420"/>
                  </a:lnTo>
                  <a:close/>
                  <a:moveTo>
                    <a:pt x="2525" y="1"/>
                  </a:moveTo>
                  <a:lnTo>
                    <a:pt x="2210" y="211"/>
                  </a:lnTo>
                  <a:lnTo>
                    <a:pt x="1894" y="527"/>
                  </a:lnTo>
                  <a:lnTo>
                    <a:pt x="1684" y="842"/>
                  </a:lnTo>
                  <a:lnTo>
                    <a:pt x="1473" y="1053"/>
                  </a:lnTo>
                  <a:lnTo>
                    <a:pt x="1368" y="1158"/>
                  </a:lnTo>
                  <a:lnTo>
                    <a:pt x="1158" y="1158"/>
                  </a:lnTo>
                  <a:lnTo>
                    <a:pt x="948" y="1053"/>
                  </a:lnTo>
                  <a:lnTo>
                    <a:pt x="632" y="947"/>
                  </a:lnTo>
                  <a:lnTo>
                    <a:pt x="422" y="947"/>
                  </a:lnTo>
                  <a:lnTo>
                    <a:pt x="211" y="1053"/>
                  </a:lnTo>
                  <a:lnTo>
                    <a:pt x="106" y="1263"/>
                  </a:lnTo>
                  <a:lnTo>
                    <a:pt x="1" y="1473"/>
                  </a:lnTo>
                  <a:lnTo>
                    <a:pt x="1" y="1789"/>
                  </a:lnTo>
                  <a:lnTo>
                    <a:pt x="211" y="2104"/>
                  </a:lnTo>
                  <a:lnTo>
                    <a:pt x="527" y="2420"/>
                  </a:lnTo>
                  <a:lnTo>
                    <a:pt x="632" y="2840"/>
                  </a:lnTo>
                  <a:lnTo>
                    <a:pt x="737" y="3156"/>
                  </a:lnTo>
                  <a:lnTo>
                    <a:pt x="737" y="3577"/>
                  </a:lnTo>
                  <a:lnTo>
                    <a:pt x="737" y="4839"/>
                  </a:lnTo>
                  <a:lnTo>
                    <a:pt x="842" y="5154"/>
                  </a:lnTo>
                  <a:lnTo>
                    <a:pt x="948" y="5364"/>
                  </a:lnTo>
                  <a:lnTo>
                    <a:pt x="1263" y="5575"/>
                  </a:lnTo>
                  <a:lnTo>
                    <a:pt x="1473" y="5680"/>
                  </a:lnTo>
                  <a:lnTo>
                    <a:pt x="1789" y="5680"/>
                  </a:lnTo>
                  <a:lnTo>
                    <a:pt x="1894" y="5575"/>
                  </a:lnTo>
                  <a:lnTo>
                    <a:pt x="1999" y="5154"/>
                  </a:lnTo>
                  <a:lnTo>
                    <a:pt x="1999" y="4418"/>
                  </a:lnTo>
                  <a:lnTo>
                    <a:pt x="2315" y="3051"/>
                  </a:lnTo>
                  <a:lnTo>
                    <a:pt x="2525" y="2420"/>
                  </a:lnTo>
                  <a:lnTo>
                    <a:pt x="2735" y="1789"/>
                  </a:lnTo>
                  <a:lnTo>
                    <a:pt x="3261" y="1158"/>
                  </a:lnTo>
                  <a:lnTo>
                    <a:pt x="3472" y="1053"/>
                  </a:lnTo>
                  <a:lnTo>
                    <a:pt x="3787" y="1053"/>
                  </a:lnTo>
                  <a:lnTo>
                    <a:pt x="4944" y="1578"/>
                  </a:lnTo>
                  <a:lnTo>
                    <a:pt x="5154" y="1684"/>
                  </a:lnTo>
                  <a:lnTo>
                    <a:pt x="5154" y="1894"/>
                  </a:lnTo>
                  <a:lnTo>
                    <a:pt x="5260" y="1999"/>
                  </a:lnTo>
                  <a:lnTo>
                    <a:pt x="5154" y="2209"/>
                  </a:lnTo>
                  <a:lnTo>
                    <a:pt x="5049" y="2735"/>
                  </a:lnTo>
                  <a:lnTo>
                    <a:pt x="4944" y="3261"/>
                  </a:lnTo>
                  <a:lnTo>
                    <a:pt x="4839" y="3892"/>
                  </a:lnTo>
                  <a:lnTo>
                    <a:pt x="4944" y="4523"/>
                  </a:lnTo>
                  <a:lnTo>
                    <a:pt x="5575" y="5049"/>
                  </a:lnTo>
                  <a:lnTo>
                    <a:pt x="5785" y="5154"/>
                  </a:lnTo>
                  <a:lnTo>
                    <a:pt x="6206" y="5154"/>
                  </a:lnTo>
                  <a:lnTo>
                    <a:pt x="6416" y="4944"/>
                  </a:lnTo>
                  <a:lnTo>
                    <a:pt x="7153" y="4208"/>
                  </a:lnTo>
                  <a:lnTo>
                    <a:pt x="7679" y="3682"/>
                  </a:lnTo>
                  <a:lnTo>
                    <a:pt x="8310" y="3997"/>
                  </a:lnTo>
                  <a:lnTo>
                    <a:pt x="8520" y="3997"/>
                  </a:lnTo>
                  <a:lnTo>
                    <a:pt x="8625" y="3787"/>
                  </a:lnTo>
                  <a:lnTo>
                    <a:pt x="8625" y="3682"/>
                  </a:lnTo>
                  <a:lnTo>
                    <a:pt x="8415" y="3156"/>
                  </a:lnTo>
                  <a:lnTo>
                    <a:pt x="8310" y="2946"/>
                  </a:lnTo>
                  <a:lnTo>
                    <a:pt x="8204" y="2735"/>
                  </a:lnTo>
                  <a:lnTo>
                    <a:pt x="7994" y="2525"/>
                  </a:lnTo>
                  <a:lnTo>
                    <a:pt x="7889" y="2420"/>
                  </a:lnTo>
                  <a:lnTo>
                    <a:pt x="7889" y="1894"/>
                  </a:lnTo>
                  <a:lnTo>
                    <a:pt x="7889" y="1578"/>
                  </a:lnTo>
                  <a:lnTo>
                    <a:pt x="7784" y="1158"/>
                  </a:lnTo>
                  <a:lnTo>
                    <a:pt x="7573" y="842"/>
                  </a:lnTo>
                  <a:lnTo>
                    <a:pt x="7258" y="632"/>
                  </a:lnTo>
                  <a:lnTo>
                    <a:pt x="6837" y="527"/>
                  </a:lnTo>
                  <a:lnTo>
                    <a:pt x="6627" y="632"/>
                  </a:lnTo>
                  <a:lnTo>
                    <a:pt x="6416" y="737"/>
                  </a:lnTo>
                  <a:lnTo>
                    <a:pt x="6101" y="947"/>
                  </a:lnTo>
                  <a:lnTo>
                    <a:pt x="5996" y="1053"/>
                  </a:lnTo>
                  <a:lnTo>
                    <a:pt x="5785" y="1158"/>
                  </a:lnTo>
                  <a:lnTo>
                    <a:pt x="4944" y="737"/>
                  </a:lnTo>
                  <a:lnTo>
                    <a:pt x="3998" y="316"/>
                  </a:lnTo>
                  <a:lnTo>
                    <a:pt x="3366" y="1"/>
                  </a:lnTo>
                  <a:close/>
                </a:path>
              </a:pathLst>
            </a:custGeom>
            <a:solidFill>
              <a:srgbClr val="587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C8D6"/>
                </a:solidFill>
              </a:endParaRPr>
            </a:p>
          </p:txBody>
        </p:sp>
        <p:sp>
          <p:nvSpPr>
            <p:cNvPr id="141" name="Google Shape;141;p26"/>
            <p:cNvSpPr/>
            <p:nvPr/>
          </p:nvSpPr>
          <p:spPr>
            <a:xfrm>
              <a:off x="6156625" y="2793075"/>
              <a:ext cx="92050" cy="118325"/>
            </a:xfrm>
            <a:custGeom>
              <a:avLst/>
              <a:gdLst/>
              <a:ahLst/>
              <a:cxnLst/>
              <a:rect l="l" t="t" r="r" b="b"/>
              <a:pathLst>
                <a:path w="3682" h="4733" extrusionOk="0">
                  <a:moveTo>
                    <a:pt x="2209" y="1473"/>
                  </a:moveTo>
                  <a:lnTo>
                    <a:pt x="2314" y="1578"/>
                  </a:lnTo>
                  <a:lnTo>
                    <a:pt x="2419" y="1788"/>
                  </a:lnTo>
                  <a:lnTo>
                    <a:pt x="2524" y="2104"/>
                  </a:lnTo>
                  <a:lnTo>
                    <a:pt x="2419" y="2419"/>
                  </a:lnTo>
                  <a:lnTo>
                    <a:pt x="2314" y="2735"/>
                  </a:lnTo>
                  <a:lnTo>
                    <a:pt x="2209" y="2945"/>
                  </a:lnTo>
                  <a:lnTo>
                    <a:pt x="1999" y="3050"/>
                  </a:lnTo>
                  <a:lnTo>
                    <a:pt x="1788" y="3050"/>
                  </a:lnTo>
                  <a:lnTo>
                    <a:pt x="1683" y="2945"/>
                  </a:lnTo>
                  <a:lnTo>
                    <a:pt x="1578" y="2735"/>
                  </a:lnTo>
                  <a:lnTo>
                    <a:pt x="1473" y="2524"/>
                  </a:lnTo>
                  <a:lnTo>
                    <a:pt x="1578" y="2209"/>
                  </a:lnTo>
                  <a:lnTo>
                    <a:pt x="1683" y="1893"/>
                  </a:lnTo>
                  <a:lnTo>
                    <a:pt x="1788" y="1683"/>
                  </a:lnTo>
                  <a:lnTo>
                    <a:pt x="1999" y="1473"/>
                  </a:lnTo>
                  <a:close/>
                  <a:moveTo>
                    <a:pt x="2209" y="0"/>
                  </a:moveTo>
                  <a:lnTo>
                    <a:pt x="1893" y="106"/>
                  </a:lnTo>
                  <a:lnTo>
                    <a:pt x="1578" y="211"/>
                  </a:lnTo>
                  <a:lnTo>
                    <a:pt x="1052" y="631"/>
                  </a:lnTo>
                  <a:lnTo>
                    <a:pt x="631" y="1157"/>
                  </a:lnTo>
                  <a:lnTo>
                    <a:pt x="316" y="1683"/>
                  </a:lnTo>
                  <a:lnTo>
                    <a:pt x="105" y="2209"/>
                  </a:lnTo>
                  <a:lnTo>
                    <a:pt x="0" y="2945"/>
                  </a:lnTo>
                  <a:lnTo>
                    <a:pt x="105" y="3681"/>
                  </a:lnTo>
                  <a:lnTo>
                    <a:pt x="421" y="4207"/>
                  </a:lnTo>
                  <a:lnTo>
                    <a:pt x="842" y="4628"/>
                  </a:lnTo>
                  <a:lnTo>
                    <a:pt x="1262" y="4733"/>
                  </a:lnTo>
                  <a:lnTo>
                    <a:pt x="1578" y="4733"/>
                  </a:lnTo>
                  <a:lnTo>
                    <a:pt x="2314" y="4312"/>
                  </a:lnTo>
                  <a:lnTo>
                    <a:pt x="2945" y="3786"/>
                  </a:lnTo>
                  <a:lnTo>
                    <a:pt x="3366" y="3261"/>
                  </a:lnTo>
                  <a:lnTo>
                    <a:pt x="3576" y="2840"/>
                  </a:lnTo>
                  <a:lnTo>
                    <a:pt x="3681" y="2419"/>
                  </a:lnTo>
                  <a:lnTo>
                    <a:pt x="3681" y="1788"/>
                  </a:lnTo>
                  <a:lnTo>
                    <a:pt x="3576" y="1262"/>
                  </a:lnTo>
                  <a:lnTo>
                    <a:pt x="3261" y="737"/>
                  </a:lnTo>
                  <a:lnTo>
                    <a:pt x="2735" y="316"/>
                  </a:lnTo>
                  <a:lnTo>
                    <a:pt x="2524" y="106"/>
                  </a:lnTo>
                  <a:lnTo>
                    <a:pt x="2209" y="0"/>
                  </a:lnTo>
                  <a:close/>
                </a:path>
              </a:pathLst>
            </a:custGeom>
            <a:solidFill>
              <a:srgbClr val="587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C8D6"/>
                </a:solidFill>
              </a:endParaRPr>
            </a:p>
          </p:txBody>
        </p:sp>
        <p:sp>
          <p:nvSpPr>
            <p:cNvPr id="142" name="Google Shape;142;p26"/>
            <p:cNvSpPr/>
            <p:nvPr/>
          </p:nvSpPr>
          <p:spPr>
            <a:xfrm>
              <a:off x="6033050" y="2782550"/>
              <a:ext cx="120975" cy="134125"/>
            </a:xfrm>
            <a:custGeom>
              <a:avLst/>
              <a:gdLst/>
              <a:ahLst/>
              <a:cxnLst/>
              <a:rect l="l" t="t" r="r" b="b"/>
              <a:pathLst>
                <a:path w="4839" h="5365" extrusionOk="0">
                  <a:moveTo>
                    <a:pt x="631" y="1"/>
                  </a:moveTo>
                  <a:lnTo>
                    <a:pt x="526" y="106"/>
                  </a:lnTo>
                  <a:lnTo>
                    <a:pt x="421" y="316"/>
                  </a:lnTo>
                  <a:lnTo>
                    <a:pt x="211" y="2314"/>
                  </a:lnTo>
                  <a:lnTo>
                    <a:pt x="0" y="4102"/>
                  </a:lnTo>
                  <a:lnTo>
                    <a:pt x="0" y="4628"/>
                  </a:lnTo>
                  <a:lnTo>
                    <a:pt x="105" y="4944"/>
                  </a:lnTo>
                  <a:lnTo>
                    <a:pt x="316" y="5154"/>
                  </a:lnTo>
                  <a:lnTo>
                    <a:pt x="526" y="5259"/>
                  </a:lnTo>
                  <a:lnTo>
                    <a:pt x="736" y="5364"/>
                  </a:lnTo>
                  <a:lnTo>
                    <a:pt x="947" y="5259"/>
                  </a:lnTo>
                  <a:lnTo>
                    <a:pt x="1052" y="5049"/>
                  </a:lnTo>
                  <a:lnTo>
                    <a:pt x="1262" y="4523"/>
                  </a:lnTo>
                  <a:lnTo>
                    <a:pt x="1473" y="3682"/>
                  </a:lnTo>
                  <a:lnTo>
                    <a:pt x="1683" y="3156"/>
                  </a:lnTo>
                  <a:lnTo>
                    <a:pt x="1998" y="2735"/>
                  </a:lnTo>
                  <a:lnTo>
                    <a:pt x="2314" y="2420"/>
                  </a:lnTo>
                  <a:lnTo>
                    <a:pt x="2840" y="2104"/>
                  </a:lnTo>
                  <a:lnTo>
                    <a:pt x="3050" y="1999"/>
                  </a:lnTo>
                  <a:lnTo>
                    <a:pt x="3155" y="2104"/>
                  </a:lnTo>
                  <a:lnTo>
                    <a:pt x="3681" y="2314"/>
                  </a:lnTo>
                  <a:lnTo>
                    <a:pt x="4102" y="2420"/>
                  </a:lnTo>
                  <a:lnTo>
                    <a:pt x="4417" y="2420"/>
                  </a:lnTo>
                  <a:lnTo>
                    <a:pt x="4628" y="2314"/>
                  </a:lnTo>
                  <a:lnTo>
                    <a:pt x="4733" y="2104"/>
                  </a:lnTo>
                  <a:lnTo>
                    <a:pt x="4838" y="1999"/>
                  </a:lnTo>
                  <a:lnTo>
                    <a:pt x="4733" y="1683"/>
                  </a:lnTo>
                  <a:lnTo>
                    <a:pt x="4628" y="1473"/>
                  </a:lnTo>
                  <a:lnTo>
                    <a:pt x="4102" y="1158"/>
                  </a:lnTo>
                  <a:lnTo>
                    <a:pt x="3576" y="737"/>
                  </a:lnTo>
                  <a:lnTo>
                    <a:pt x="3050" y="527"/>
                  </a:lnTo>
                  <a:lnTo>
                    <a:pt x="2735" y="421"/>
                  </a:lnTo>
                  <a:lnTo>
                    <a:pt x="2629" y="421"/>
                  </a:lnTo>
                  <a:lnTo>
                    <a:pt x="2104" y="737"/>
                  </a:lnTo>
                  <a:lnTo>
                    <a:pt x="1788" y="1052"/>
                  </a:lnTo>
                  <a:lnTo>
                    <a:pt x="1367" y="527"/>
                  </a:lnTo>
                  <a:lnTo>
                    <a:pt x="1052" y="106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rgbClr val="587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C8D6"/>
                </a:solidFill>
              </a:endParaRPr>
            </a:p>
          </p:txBody>
        </p:sp>
        <p:sp>
          <p:nvSpPr>
            <p:cNvPr id="143" name="Google Shape;143;p26"/>
            <p:cNvSpPr/>
            <p:nvPr/>
          </p:nvSpPr>
          <p:spPr>
            <a:xfrm>
              <a:off x="6206575" y="2798325"/>
              <a:ext cx="173550" cy="331300"/>
            </a:xfrm>
            <a:custGeom>
              <a:avLst/>
              <a:gdLst/>
              <a:ahLst/>
              <a:cxnLst/>
              <a:rect l="l" t="t" r="r" b="b"/>
              <a:pathLst>
                <a:path w="6942" h="13252" extrusionOk="0">
                  <a:moveTo>
                    <a:pt x="5049" y="947"/>
                  </a:moveTo>
                  <a:lnTo>
                    <a:pt x="5469" y="1052"/>
                  </a:lnTo>
                  <a:lnTo>
                    <a:pt x="5575" y="1263"/>
                  </a:lnTo>
                  <a:lnTo>
                    <a:pt x="5575" y="1368"/>
                  </a:lnTo>
                  <a:lnTo>
                    <a:pt x="5469" y="1999"/>
                  </a:lnTo>
                  <a:lnTo>
                    <a:pt x="5259" y="2420"/>
                  </a:lnTo>
                  <a:lnTo>
                    <a:pt x="4838" y="2840"/>
                  </a:lnTo>
                  <a:lnTo>
                    <a:pt x="4523" y="3156"/>
                  </a:lnTo>
                  <a:lnTo>
                    <a:pt x="4207" y="3156"/>
                  </a:lnTo>
                  <a:lnTo>
                    <a:pt x="3892" y="3051"/>
                  </a:lnTo>
                  <a:lnTo>
                    <a:pt x="3681" y="2945"/>
                  </a:lnTo>
                  <a:lnTo>
                    <a:pt x="3471" y="2630"/>
                  </a:lnTo>
                  <a:lnTo>
                    <a:pt x="3471" y="2314"/>
                  </a:lnTo>
                  <a:lnTo>
                    <a:pt x="3681" y="1894"/>
                  </a:lnTo>
                  <a:lnTo>
                    <a:pt x="3892" y="1578"/>
                  </a:lnTo>
                  <a:lnTo>
                    <a:pt x="4313" y="1263"/>
                  </a:lnTo>
                  <a:lnTo>
                    <a:pt x="4733" y="1052"/>
                  </a:lnTo>
                  <a:lnTo>
                    <a:pt x="5049" y="947"/>
                  </a:lnTo>
                  <a:close/>
                  <a:moveTo>
                    <a:pt x="3681" y="7468"/>
                  </a:moveTo>
                  <a:lnTo>
                    <a:pt x="3681" y="8940"/>
                  </a:lnTo>
                  <a:lnTo>
                    <a:pt x="3576" y="10202"/>
                  </a:lnTo>
                  <a:lnTo>
                    <a:pt x="3576" y="10728"/>
                  </a:lnTo>
                  <a:lnTo>
                    <a:pt x="3366" y="11149"/>
                  </a:lnTo>
                  <a:lnTo>
                    <a:pt x="3156" y="11359"/>
                  </a:lnTo>
                  <a:lnTo>
                    <a:pt x="2945" y="11464"/>
                  </a:lnTo>
                  <a:lnTo>
                    <a:pt x="2630" y="11359"/>
                  </a:lnTo>
                  <a:lnTo>
                    <a:pt x="2419" y="11254"/>
                  </a:lnTo>
                  <a:lnTo>
                    <a:pt x="1999" y="10938"/>
                  </a:lnTo>
                  <a:lnTo>
                    <a:pt x="1683" y="10518"/>
                  </a:lnTo>
                  <a:lnTo>
                    <a:pt x="1578" y="10202"/>
                  </a:lnTo>
                  <a:lnTo>
                    <a:pt x="1578" y="9781"/>
                  </a:lnTo>
                  <a:lnTo>
                    <a:pt x="1578" y="9361"/>
                  </a:lnTo>
                  <a:lnTo>
                    <a:pt x="1788" y="8940"/>
                  </a:lnTo>
                  <a:lnTo>
                    <a:pt x="1999" y="8519"/>
                  </a:lnTo>
                  <a:lnTo>
                    <a:pt x="2314" y="8204"/>
                  </a:lnTo>
                  <a:lnTo>
                    <a:pt x="2735" y="7888"/>
                  </a:lnTo>
                  <a:lnTo>
                    <a:pt x="3156" y="7678"/>
                  </a:lnTo>
                  <a:lnTo>
                    <a:pt x="3681" y="7468"/>
                  </a:lnTo>
                  <a:close/>
                  <a:moveTo>
                    <a:pt x="4207" y="1"/>
                  </a:moveTo>
                  <a:lnTo>
                    <a:pt x="3892" y="211"/>
                  </a:lnTo>
                  <a:lnTo>
                    <a:pt x="3261" y="632"/>
                  </a:lnTo>
                  <a:lnTo>
                    <a:pt x="2735" y="1263"/>
                  </a:lnTo>
                  <a:lnTo>
                    <a:pt x="2419" y="1894"/>
                  </a:lnTo>
                  <a:lnTo>
                    <a:pt x="2419" y="2420"/>
                  </a:lnTo>
                  <a:lnTo>
                    <a:pt x="2630" y="3051"/>
                  </a:lnTo>
                  <a:lnTo>
                    <a:pt x="2945" y="3576"/>
                  </a:lnTo>
                  <a:lnTo>
                    <a:pt x="3471" y="4102"/>
                  </a:lnTo>
                  <a:lnTo>
                    <a:pt x="3997" y="4418"/>
                  </a:lnTo>
                  <a:lnTo>
                    <a:pt x="3892" y="5995"/>
                  </a:lnTo>
                  <a:lnTo>
                    <a:pt x="3050" y="6206"/>
                  </a:lnTo>
                  <a:lnTo>
                    <a:pt x="2314" y="6416"/>
                  </a:lnTo>
                  <a:lnTo>
                    <a:pt x="1368" y="6942"/>
                  </a:lnTo>
                  <a:lnTo>
                    <a:pt x="947" y="7152"/>
                  </a:lnTo>
                  <a:lnTo>
                    <a:pt x="632" y="7468"/>
                  </a:lnTo>
                  <a:lnTo>
                    <a:pt x="421" y="7888"/>
                  </a:lnTo>
                  <a:lnTo>
                    <a:pt x="211" y="8309"/>
                  </a:lnTo>
                  <a:lnTo>
                    <a:pt x="1" y="8835"/>
                  </a:lnTo>
                  <a:lnTo>
                    <a:pt x="1" y="9361"/>
                  </a:lnTo>
                  <a:lnTo>
                    <a:pt x="1" y="9887"/>
                  </a:lnTo>
                  <a:lnTo>
                    <a:pt x="211" y="10412"/>
                  </a:lnTo>
                  <a:lnTo>
                    <a:pt x="526" y="11043"/>
                  </a:lnTo>
                  <a:lnTo>
                    <a:pt x="842" y="11569"/>
                  </a:lnTo>
                  <a:lnTo>
                    <a:pt x="1578" y="12516"/>
                  </a:lnTo>
                  <a:lnTo>
                    <a:pt x="1999" y="12831"/>
                  </a:lnTo>
                  <a:lnTo>
                    <a:pt x="2314" y="13042"/>
                  </a:lnTo>
                  <a:lnTo>
                    <a:pt x="2840" y="13252"/>
                  </a:lnTo>
                  <a:lnTo>
                    <a:pt x="3366" y="13252"/>
                  </a:lnTo>
                  <a:lnTo>
                    <a:pt x="3787" y="12936"/>
                  </a:lnTo>
                  <a:lnTo>
                    <a:pt x="4102" y="12411"/>
                  </a:lnTo>
                  <a:lnTo>
                    <a:pt x="4523" y="11569"/>
                  </a:lnTo>
                  <a:lnTo>
                    <a:pt x="4733" y="10728"/>
                  </a:lnTo>
                  <a:lnTo>
                    <a:pt x="4838" y="9781"/>
                  </a:lnTo>
                  <a:lnTo>
                    <a:pt x="4944" y="8835"/>
                  </a:lnTo>
                  <a:lnTo>
                    <a:pt x="5049" y="7994"/>
                  </a:lnTo>
                  <a:lnTo>
                    <a:pt x="5154" y="7257"/>
                  </a:lnTo>
                  <a:lnTo>
                    <a:pt x="6626" y="6626"/>
                  </a:lnTo>
                  <a:lnTo>
                    <a:pt x="6837" y="6416"/>
                  </a:lnTo>
                  <a:lnTo>
                    <a:pt x="6942" y="6311"/>
                  </a:lnTo>
                  <a:lnTo>
                    <a:pt x="6837" y="6101"/>
                  </a:lnTo>
                  <a:lnTo>
                    <a:pt x="6731" y="5890"/>
                  </a:lnTo>
                  <a:lnTo>
                    <a:pt x="6521" y="5785"/>
                  </a:lnTo>
                  <a:lnTo>
                    <a:pt x="5785" y="5785"/>
                  </a:lnTo>
                  <a:lnTo>
                    <a:pt x="5364" y="5680"/>
                  </a:lnTo>
                  <a:lnTo>
                    <a:pt x="5364" y="5049"/>
                  </a:lnTo>
                  <a:lnTo>
                    <a:pt x="5364" y="4418"/>
                  </a:lnTo>
                  <a:lnTo>
                    <a:pt x="5680" y="3997"/>
                  </a:lnTo>
                  <a:lnTo>
                    <a:pt x="6100" y="3471"/>
                  </a:lnTo>
                  <a:lnTo>
                    <a:pt x="6416" y="3261"/>
                  </a:lnTo>
                  <a:lnTo>
                    <a:pt x="6626" y="2945"/>
                  </a:lnTo>
                  <a:lnTo>
                    <a:pt x="6837" y="2525"/>
                  </a:lnTo>
                  <a:lnTo>
                    <a:pt x="6942" y="1999"/>
                  </a:lnTo>
                  <a:lnTo>
                    <a:pt x="6942" y="1578"/>
                  </a:lnTo>
                  <a:lnTo>
                    <a:pt x="6626" y="1052"/>
                  </a:lnTo>
                  <a:lnTo>
                    <a:pt x="6206" y="632"/>
                  </a:lnTo>
                  <a:lnTo>
                    <a:pt x="5785" y="211"/>
                  </a:lnTo>
                  <a:lnTo>
                    <a:pt x="5259" y="1"/>
                  </a:lnTo>
                  <a:close/>
                </a:path>
              </a:pathLst>
            </a:custGeom>
            <a:solidFill>
              <a:srgbClr val="587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C8D6"/>
                </a:solidFill>
              </a:endParaRPr>
            </a:p>
          </p:txBody>
        </p:sp>
        <p:sp>
          <p:nvSpPr>
            <p:cNvPr id="144" name="Google Shape;144;p26"/>
            <p:cNvSpPr/>
            <p:nvPr/>
          </p:nvSpPr>
          <p:spPr>
            <a:xfrm>
              <a:off x="2780625" y="2732600"/>
              <a:ext cx="128850" cy="218250"/>
            </a:xfrm>
            <a:custGeom>
              <a:avLst/>
              <a:gdLst/>
              <a:ahLst/>
              <a:cxnLst/>
              <a:rect l="l" t="t" r="r" b="b"/>
              <a:pathLst>
                <a:path w="5154" h="8730" extrusionOk="0">
                  <a:moveTo>
                    <a:pt x="3261" y="0"/>
                  </a:moveTo>
                  <a:lnTo>
                    <a:pt x="3050" y="106"/>
                  </a:lnTo>
                  <a:lnTo>
                    <a:pt x="2735" y="421"/>
                  </a:lnTo>
                  <a:lnTo>
                    <a:pt x="2630" y="737"/>
                  </a:lnTo>
                  <a:lnTo>
                    <a:pt x="2525" y="1052"/>
                  </a:lnTo>
                  <a:lnTo>
                    <a:pt x="2314" y="1263"/>
                  </a:lnTo>
                  <a:lnTo>
                    <a:pt x="2209" y="1368"/>
                  </a:lnTo>
                  <a:lnTo>
                    <a:pt x="1683" y="1368"/>
                  </a:lnTo>
                  <a:lnTo>
                    <a:pt x="1263" y="1263"/>
                  </a:lnTo>
                  <a:lnTo>
                    <a:pt x="316" y="1263"/>
                  </a:lnTo>
                  <a:lnTo>
                    <a:pt x="106" y="1473"/>
                  </a:lnTo>
                  <a:lnTo>
                    <a:pt x="1" y="1683"/>
                  </a:lnTo>
                  <a:lnTo>
                    <a:pt x="106" y="1788"/>
                  </a:lnTo>
                  <a:lnTo>
                    <a:pt x="211" y="1894"/>
                  </a:lnTo>
                  <a:lnTo>
                    <a:pt x="632" y="2104"/>
                  </a:lnTo>
                  <a:lnTo>
                    <a:pt x="947" y="2209"/>
                  </a:lnTo>
                  <a:lnTo>
                    <a:pt x="1473" y="2419"/>
                  </a:lnTo>
                  <a:lnTo>
                    <a:pt x="1999" y="2525"/>
                  </a:lnTo>
                  <a:lnTo>
                    <a:pt x="1894" y="3681"/>
                  </a:lnTo>
                  <a:lnTo>
                    <a:pt x="1788" y="4733"/>
                  </a:lnTo>
                  <a:lnTo>
                    <a:pt x="1894" y="6205"/>
                  </a:lnTo>
                  <a:lnTo>
                    <a:pt x="2104" y="7678"/>
                  </a:lnTo>
                  <a:lnTo>
                    <a:pt x="2314" y="8098"/>
                  </a:lnTo>
                  <a:lnTo>
                    <a:pt x="2419" y="8414"/>
                  </a:lnTo>
                  <a:lnTo>
                    <a:pt x="2735" y="8624"/>
                  </a:lnTo>
                  <a:lnTo>
                    <a:pt x="3050" y="8730"/>
                  </a:lnTo>
                  <a:lnTo>
                    <a:pt x="3261" y="8730"/>
                  </a:lnTo>
                  <a:lnTo>
                    <a:pt x="3366" y="8624"/>
                  </a:lnTo>
                  <a:lnTo>
                    <a:pt x="3471" y="8519"/>
                  </a:lnTo>
                  <a:lnTo>
                    <a:pt x="3576" y="8414"/>
                  </a:lnTo>
                  <a:lnTo>
                    <a:pt x="3261" y="6311"/>
                  </a:lnTo>
                  <a:lnTo>
                    <a:pt x="3050" y="4733"/>
                  </a:lnTo>
                  <a:lnTo>
                    <a:pt x="3156" y="4102"/>
                  </a:lnTo>
                  <a:lnTo>
                    <a:pt x="3156" y="3576"/>
                  </a:lnTo>
                  <a:lnTo>
                    <a:pt x="3366" y="3050"/>
                  </a:lnTo>
                  <a:lnTo>
                    <a:pt x="3576" y="2525"/>
                  </a:lnTo>
                  <a:lnTo>
                    <a:pt x="4733" y="2525"/>
                  </a:lnTo>
                  <a:lnTo>
                    <a:pt x="5154" y="2419"/>
                  </a:lnTo>
                  <a:lnTo>
                    <a:pt x="5154" y="1999"/>
                  </a:lnTo>
                  <a:lnTo>
                    <a:pt x="4944" y="1788"/>
                  </a:lnTo>
                  <a:lnTo>
                    <a:pt x="4733" y="1788"/>
                  </a:lnTo>
                  <a:lnTo>
                    <a:pt x="4418" y="1683"/>
                  </a:lnTo>
                  <a:lnTo>
                    <a:pt x="3787" y="1683"/>
                  </a:lnTo>
                  <a:lnTo>
                    <a:pt x="3681" y="1578"/>
                  </a:lnTo>
                  <a:lnTo>
                    <a:pt x="3576" y="1473"/>
                  </a:lnTo>
                  <a:lnTo>
                    <a:pt x="3787" y="842"/>
                  </a:lnTo>
                  <a:lnTo>
                    <a:pt x="3681" y="526"/>
                  </a:lnTo>
                  <a:lnTo>
                    <a:pt x="3576" y="211"/>
                  </a:lnTo>
                  <a:lnTo>
                    <a:pt x="3471" y="106"/>
                  </a:lnTo>
                  <a:lnTo>
                    <a:pt x="3261" y="0"/>
                  </a:lnTo>
                  <a:close/>
                </a:path>
              </a:pathLst>
            </a:custGeom>
            <a:solidFill>
              <a:srgbClr val="587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C8D6"/>
                </a:solidFill>
              </a:endParaRPr>
            </a:p>
          </p:txBody>
        </p:sp>
        <p:sp>
          <p:nvSpPr>
            <p:cNvPr id="145" name="Google Shape;145;p26"/>
            <p:cNvSpPr/>
            <p:nvPr/>
          </p:nvSpPr>
          <p:spPr>
            <a:xfrm>
              <a:off x="2912100" y="2798325"/>
              <a:ext cx="105175" cy="128850"/>
            </a:xfrm>
            <a:custGeom>
              <a:avLst/>
              <a:gdLst/>
              <a:ahLst/>
              <a:cxnLst/>
              <a:rect l="l" t="t" r="r" b="b"/>
              <a:pathLst>
                <a:path w="4207" h="5154" extrusionOk="0">
                  <a:moveTo>
                    <a:pt x="2524" y="1263"/>
                  </a:moveTo>
                  <a:lnTo>
                    <a:pt x="2629" y="1368"/>
                  </a:lnTo>
                  <a:lnTo>
                    <a:pt x="2735" y="1473"/>
                  </a:lnTo>
                  <a:lnTo>
                    <a:pt x="2840" y="1999"/>
                  </a:lnTo>
                  <a:lnTo>
                    <a:pt x="2840" y="2525"/>
                  </a:lnTo>
                  <a:lnTo>
                    <a:pt x="2629" y="2945"/>
                  </a:lnTo>
                  <a:lnTo>
                    <a:pt x="2209" y="3471"/>
                  </a:lnTo>
                  <a:lnTo>
                    <a:pt x="2103" y="3576"/>
                  </a:lnTo>
                  <a:lnTo>
                    <a:pt x="1893" y="3471"/>
                  </a:lnTo>
                  <a:lnTo>
                    <a:pt x="1788" y="3471"/>
                  </a:lnTo>
                  <a:lnTo>
                    <a:pt x="1683" y="3261"/>
                  </a:lnTo>
                  <a:lnTo>
                    <a:pt x="1578" y="2630"/>
                  </a:lnTo>
                  <a:lnTo>
                    <a:pt x="1578" y="2104"/>
                  </a:lnTo>
                  <a:lnTo>
                    <a:pt x="1788" y="1683"/>
                  </a:lnTo>
                  <a:lnTo>
                    <a:pt x="2209" y="1368"/>
                  </a:lnTo>
                  <a:lnTo>
                    <a:pt x="2314" y="1263"/>
                  </a:lnTo>
                  <a:close/>
                  <a:moveTo>
                    <a:pt x="2103" y="1"/>
                  </a:moveTo>
                  <a:lnTo>
                    <a:pt x="1578" y="106"/>
                  </a:lnTo>
                  <a:lnTo>
                    <a:pt x="1157" y="211"/>
                  </a:lnTo>
                  <a:lnTo>
                    <a:pt x="736" y="421"/>
                  </a:lnTo>
                  <a:lnTo>
                    <a:pt x="316" y="842"/>
                  </a:lnTo>
                  <a:lnTo>
                    <a:pt x="105" y="1263"/>
                  </a:lnTo>
                  <a:lnTo>
                    <a:pt x="0" y="1789"/>
                  </a:lnTo>
                  <a:lnTo>
                    <a:pt x="0" y="2420"/>
                  </a:lnTo>
                  <a:lnTo>
                    <a:pt x="105" y="2945"/>
                  </a:lnTo>
                  <a:lnTo>
                    <a:pt x="526" y="3997"/>
                  </a:lnTo>
                  <a:lnTo>
                    <a:pt x="947" y="4628"/>
                  </a:lnTo>
                  <a:lnTo>
                    <a:pt x="1683" y="5049"/>
                  </a:lnTo>
                  <a:lnTo>
                    <a:pt x="1998" y="5154"/>
                  </a:lnTo>
                  <a:lnTo>
                    <a:pt x="2314" y="5154"/>
                  </a:lnTo>
                  <a:lnTo>
                    <a:pt x="2524" y="5049"/>
                  </a:lnTo>
                  <a:lnTo>
                    <a:pt x="2840" y="4944"/>
                  </a:lnTo>
                  <a:lnTo>
                    <a:pt x="3260" y="4418"/>
                  </a:lnTo>
                  <a:lnTo>
                    <a:pt x="3681" y="3787"/>
                  </a:lnTo>
                  <a:lnTo>
                    <a:pt x="3997" y="3156"/>
                  </a:lnTo>
                  <a:lnTo>
                    <a:pt x="4207" y="2525"/>
                  </a:lnTo>
                  <a:lnTo>
                    <a:pt x="4207" y="1999"/>
                  </a:lnTo>
                  <a:lnTo>
                    <a:pt x="4102" y="1473"/>
                  </a:lnTo>
                  <a:lnTo>
                    <a:pt x="3891" y="1052"/>
                  </a:lnTo>
                  <a:lnTo>
                    <a:pt x="3576" y="632"/>
                  </a:lnTo>
                  <a:lnTo>
                    <a:pt x="3155" y="316"/>
                  </a:lnTo>
                  <a:lnTo>
                    <a:pt x="2629" y="106"/>
                  </a:lnTo>
                  <a:lnTo>
                    <a:pt x="2103" y="1"/>
                  </a:lnTo>
                  <a:close/>
                </a:path>
              </a:pathLst>
            </a:custGeom>
            <a:solidFill>
              <a:srgbClr val="587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C8D6"/>
                </a:solidFill>
              </a:endParaRPr>
            </a:p>
          </p:txBody>
        </p:sp>
        <p:sp>
          <p:nvSpPr>
            <p:cNvPr id="146" name="Google Shape;146;p26"/>
            <p:cNvSpPr/>
            <p:nvPr/>
          </p:nvSpPr>
          <p:spPr>
            <a:xfrm>
              <a:off x="3848100" y="2814100"/>
              <a:ext cx="89425" cy="110450"/>
            </a:xfrm>
            <a:custGeom>
              <a:avLst/>
              <a:gdLst/>
              <a:ahLst/>
              <a:cxnLst/>
              <a:rect l="l" t="t" r="r" b="b"/>
              <a:pathLst>
                <a:path w="3577" h="4418" extrusionOk="0">
                  <a:moveTo>
                    <a:pt x="2420" y="842"/>
                  </a:moveTo>
                  <a:lnTo>
                    <a:pt x="2525" y="947"/>
                  </a:lnTo>
                  <a:lnTo>
                    <a:pt x="2630" y="1158"/>
                  </a:lnTo>
                  <a:lnTo>
                    <a:pt x="2630" y="1473"/>
                  </a:lnTo>
                  <a:lnTo>
                    <a:pt x="2525" y="1683"/>
                  </a:lnTo>
                  <a:lnTo>
                    <a:pt x="2104" y="1894"/>
                  </a:lnTo>
                  <a:lnTo>
                    <a:pt x="1684" y="1894"/>
                  </a:lnTo>
                  <a:lnTo>
                    <a:pt x="1473" y="1789"/>
                  </a:lnTo>
                  <a:lnTo>
                    <a:pt x="1473" y="1683"/>
                  </a:lnTo>
                  <a:lnTo>
                    <a:pt x="1473" y="1473"/>
                  </a:lnTo>
                  <a:lnTo>
                    <a:pt x="1579" y="1158"/>
                  </a:lnTo>
                  <a:lnTo>
                    <a:pt x="1894" y="842"/>
                  </a:lnTo>
                  <a:close/>
                  <a:moveTo>
                    <a:pt x="1684" y="1"/>
                  </a:moveTo>
                  <a:lnTo>
                    <a:pt x="1263" y="211"/>
                  </a:lnTo>
                  <a:lnTo>
                    <a:pt x="737" y="527"/>
                  </a:lnTo>
                  <a:lnTo>
                    <a:pt x="422" y="947"/>
                  </a:lnTo>
                  <a:lnTo>
                    <a:pt x="211" y="1368"/>
                  </a:lnTo>
                  <a:lnTo>
                    <a:pt x="1" y="1789"/>
                  </a:lnTo>
                  <a:lnTo>
                    <a:pt x="1" y="2104"/>
                  </a:lnTo>
                  <a:lnTo>
                    <a:pt x="1" y="2735"/>
                  </a:lnTo>
                  <a:lnTo>
                    <a:pt x="106" y="3261"/>
                  </a:lnTo>
                  <a:lnTo>
                    <a:pt x="317" y="3787"/>
                  </a:lnTo>
                  <a:lnTo>
                    <a:pt x="527" y="3997"/>
                  </a:lnTo>
                  <a:lnTo>
                    <a:pt x="842" y="4207"/>
                  </a:lnTo>
                  <a:lnTo>
                    <a:pt x="1579" y="4418"/>
                  </a:lnTo>
                  <a:lnTo>
                    <a:pt x="2420" y="4418"/>
                  </a:lnTo>
                  <a:lnTo>
                    <a:pt x="2841" y="4313"/>
                  </a:lnTo>
                  <a:lnTo>
                    <a:pt x="3156" y="4102"/>
                  </a:lnTo>
                  <a:lnTo>
                    <a:pt x="3472" y="3892"/>
                  </a:lnTo>
                  <a:lnTo>
                    <a:pt x="3577" y="3471"/>
                  </a:lnTo>
                  <a:lnTo>
                    <a:pt x="3366" y="3261"/>
                  </a:lnTo>
                  <a:lnTo>
                    <a:pt x="3261" y="3261"/>
                  </a:lnTo>
                  <a:lnTo>
                    <a:pt x="2841" y="3366"/>
                  </a:lnTo>
                  <a:lnTo>
                    <a:pt x="2420" y="3576"/>
                  </a:lnTo>
                  <a:lnTo>
                    <a:pt x="1684" y="3576"/>
                  </a:lnTo>
                  <a:lnTo>
                    <a:pt x="1473" y="3471"/>
                  </a:lnTo>
                  <a:lnTo>
                    <a:pt x="1263" y="3261"/>
                  </a:lnTo>
                  <a:lnTo>
                    <a:pt x="1158" y="2945"/>
                  </a:lnTo>
                  <a:lnTo>
                    <a:pt x="1158" y="2840"/>
                  </a:lnTo>
                  <a:lnTo>
                    <a:pt x="1158" y="2735"/>
                  </a:lnTo>
                  <a:lnTo>
                    <a:pt x="1263" y="2630"/>
                  </a:lnTo>
                  <a:lnTo>
                    <a:pt x="2420" y="2630"/>
                  </a:lnTo>
                  <a:lnTo>
                    <a:pt x="2735" y="2525"/>
                  </a:lnTo>
                  <a:lnTo>
                    <a:pt x="3051" y="2525"/>
                  </a:lnTo>
                  <a:lnTo>
                    <a:pt x="3366" y="2314"/>
                  </a:lnTo>
                  <a:lnTo>
                    <a:pt x="3472" y="1999"/>
                  </a:lnTo>
                  <a:lnTo>
                    <a:pt x="3577" y="1578"/>
                  </a:lnTo>
                  <a:lnTo>
                    <a:pt x="3577" y="1052"/>
                  </a:lnTo>
                  <a:lnTo>
                    <a:pt x="3366" y="632"/>
                  </a:lnTo>
                  <a:lnTo>
                    <a:pt x="3051" y="316"/>
                  </a:lnTo>
                  <a:lnTo>
                    <a:pt x="2315" y="1"/>
                  </a:lnTo>
                  <a:close/>
                </a:path>
              </a:pathLst>
            </a:custGeom>
            <a:solidFill>
              <a:srgbClr val="587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C8D6"/>
                </a:solidFill>
              </a:endParaRPr>
            </a:p>
          </p:txBody>
        </p:sp>
        <p:sp>
          <p:nvSpPr>
            <p:cNvPr id="147" name="Google Shape;147;p26"/>
            <p:cNvSpPr/>
            <p:nvPr/>
          </p:nvSpPr>
          <p:spPr>
            <a:xfrm>
              <a:off x="3950650" y="2800950"/>
              <a:ext cx="157775" cy="123600"/>
            </a:xfrm>
            <a:custGeom>
              <a:avLst/>
              <a:gdLst/>
              <a:ahLst/>
              <a:cxnLst/>
              <a:rect l="l" t="t" r="r" b="b"/>
              <a:pathLst>
                <a:path w="6311" h="4944" extrusionOk="0">
                  <a:moveTo>
                    <a:pt x="4523" y="1"/>
                  </a:moveTo>
                  <a:lnTo>
                    <a:pt x="4313" y="106"/>
                  </a:lnTo>
                  <a:lnTo>
                    <a:pt x="4102" y="211"/>
                  </a:lnTo>
                  <a:lnTo>
                    <a:pt x="3997" y="422"/>
                  </a:lnTo>
                  <a:lnTo>
                    <a:pt x="4102" y="632"/>
                  </a:lnTo>
                  <a:lnTo>
                    <a:pt x="4418" y="947"/>
                  </a:lnTo>
                  <a:lnTo>
                    <a:pt x="4733" y="1263"/>
                  </a:lnTo>
                  <a:lnTo>
                    <a:pt x="4839" y="1473"/>
                  </a:lnTo>
                  <a:lnTo>
                    <a:pt x="4839" y="1684"/>
                  </a:lnTo>
                  <a:lnTo>
                    <a:pt x="4733" y="2209"/>
                  </a:lnTo>
                  <a:lnTo>
                    <a:pt x="4523" y="2630"/>
                  </a:lnTo>
                  <a:lnTo>
                    <a:pt x="4208" y="3051"/>
                  </a:lnTo>
                  <a:lnTo>
                    <a:pt x="3576" y="3471"/>
                  </a:lnTo>
                  <a:lnTo>
                    <a:pt x="3682" y="2525"/>
                  </a:lnTo>
                  <a:lnTo>
                    <a:pt x="3682" y="2209"/>
                  </a:lnTo>
                  <a:lnTo>
                    <a:pt x="3576" y="1789"/>
                  </a:lnTo>
                  <a:lnTo>
                    <a:pt x="3366" y="1473"/>
                  </a:lnTo>
                  <a:lnTo>
                    <a:pt x="3156" y="1263"/>
                  </a:lnTo>
                  <a:lnTo>
                    <a:pt x="2840" y="1053"/>
                  </a:lnTo>
                  <a:lnTo>
                    <a:pt x="2420" y="1158"/>
                  </a:lnTo>
                  <a:lnTo>
                    <a:pt x="2209" y="1263"/>
                  </a:lnTo>
                  <a:lnTo>
                    <a:pt x="1683" y="2420"/>
                  </a:lnTo>
                  <a:lnTo>
                    <a:pt x="1578" y="1578"/>
                  </a:lnTo>
                  <a:lnTo>
                    <a:pt x="1368" y="1158"/>
                  </a:lnTo>
                  <a:lnTo>
                    <a:pt x="1052" y="842"/>
                  </a:lnTo>
                  <a:lnTo>
                    <a:pt x="527" y="737"/>
                  </a:lnTo>
                  <a:lnTo>
                    <a:pt x="211" y="737"/>
                  </a:lnTo>
                  <a:lnTo>
                    <a:pt x="106" y="947"/>
                  </a:lnTo>
                  <a:lnTo>
                    <a:pt x="1" y="1578"/>
                  </a:lnTo>
                  <a:lnTo>
                    <a:pt x="1" y="2209"/>
                  </a:lnTo>
                  <a:lnTo>
                    <a:pt x="106" y="2840"/>
                  </a:lnTo>
                  <a:lnTo>
                    <a:pt x="316" y="3366"/>
                  </a:lnTo>
                  <a:lnTo>
                    <a:pt x="632" y="4102"/>
                  </a:lnTo>
                  <a:lnTo>
                    <a:pt x="842" y="4418"/>
                  </a:lnTo>
                  <a:lnTo>
                    <a:pt x="1158" y="4733"/>
                  </a:lnTo>
                  <a:lnTo>
                    <a:pt x="1473" y="4839"/>
                  </a:lnTo>
                  <a:lnTo>
                    <a:pt x="1683" y="4944"/>
                  </a:lnTo>
                  <a:lnTo>
                    <a:pt x="1894" y="4944"/>
                  </a:lnTo>
                  <a:lnTo>
                    <a:pt x="2104" y="4839"/>
                  </a:lnTo>
                  <a:lnTo>
                    <a:pt x="2314" y="4523"/>
                  </a:lnTo>
                  <a:lnTo>
                    <a:pt x="2630" y="4313"/>
                  </a:lnTo>
                  <a:lnTo>
                    <a:pt x="3156" y="4523"/>
                  </a:lnTo>
                  <a:lnTo>
                    <a:pt x="3576" y="4733"/>
                  </a:lnTo>
                  <a:lnTo>
                    <a:pt x="4102" y="4839"/>
                  </a:lnTo>
                  <a:lnTo>
                    <a:pt x="4418" y="4839"/>
                  </a:lnTo>
                  <a:lnTo>
                    <a:pt x="4839" y="4628"/>
                  </a:lnTo>
                  <a:lnTo>
                    <a:pt x="5154" y="4418"/>
                  </a:lnTo>
                  <a:lnTo>
                    <a:pt x="5470" y="3997"/>
                  </a:lnTo>
                  <a:lnTo>
                    <a:pt x="5785" y="3471"/>
                  </a:lnTo>
                  <a:lnTo>
                    <a:pt x="6101" y="3051"/>
                  </a:lnTo>
                  <a:lnTo>
                    <a:pt x="6206" y="2630"/>
                  </a:lnTo>
                  <a:lnTo>
                    <a:pt x="6311" y="2209"/>
                  </a:lnTo>
                  <a:lnTo>
                    <a:pt x="6311" y="1789"/>
                  </a:lnTo>
                  <a:lnTo>
                    <a:pt x="6206" y="1368"/>
                  </a:lnTo>
                  <a:lnTo>
                    <a:pt x="5995" y="1053"/>
                  </a:lnTo>
                  <a:lnTo>
                    <a:pt x="5890" y="737"/>
                  </a:lnTo>
                  <a:lnTo>
                    <a:pt x="5575" y="422"/>
                  </a:lnTo>
                  <a:lnTo>
                    <a:pt x="5259" y="211"/>
                  </a:lnTo>
                  <a:lnTo>
                    <a:pt x="4944" y="1"/>
                  </a:lnTo>
                  <a:close/>
                </a:path>
              </a:pathLst>
            </a:custGeom>
            <a:solidFill>
              <a:srgbClr val="587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C8D6"/>
                </a:solidFill>
              </a:endParaRPr>
            </a:p>
          </p:txBody>
        </p:sp>
        <p:sp>
          <p:nvSpPr>
            <p:cNvPr id="148" name="Google Shape;148;p26"/>
            <p:cNvSpPr/>
            <p:nvPr/>
          </p:nvSpPr>
          <p:spPr>
            <a:xfrm>
              <a:off x="3711400" y="2803600"/>
              <a:ext cx="126225" cy="126225"/>
            </a:xfrm>
            <a:custGeom>
              <a:avLst/>
              <a:gdLst/>
              <a:ahLst/>
              <a:cxnLst/>
              <a:rect l="l" t="t" r="r" b="b"/>
              <a:pathLst>
                <a:path w="5049" h="5049" extrusionOk="0">
                  <a:moveTo>
                    <a:pt x="2840" y="0"/>
                  </a:moveTo>
                  <a:lnTo>
                    <a:pt x="2629" y="105"/>
                  </a:lnTo>
                  <a:lnTo>
                    <a:pt x="2419" y="421"/>
                  </a:lnTo>
                  <a:lnTo>
                    <a:pt x="1472" y="1998"/>
                  </a:lnTo>
                  <a:lnTo>
                    <a:pt x="1472" y="1472"/>
                  </a:lnTo>
                  <a:lnTo>
                    <a:pt x="1262" y="1052"/>
                  </a:lnTo>
                  <a:lnTo>
                    <a:pt x="1157" y="841"/>
                  </a:lnTo>
                  <a:lnTo>
                    <a:pt x="947" y="631"/>
                  </a:lnTo>
                  <a:lnTo>
                    <a:pt x="736" y="421"/>
                  </a:lnTo>
                  <a:lnTo>
                    <a:pt x="631" y="421"/>
                  </a:lnTo>
                  <a:lnTo>
                    <a:pt x="526" y="526"/>
                  </a:lnTo>
                  <a:lnTo>
                    <a:pt x="526" y="631"/>
                  </a:lnTo>
                  <a:lnTo>
                    <a:pt x="105" y="3471"/>
                  </a:lnTo>
                  <a:lnTo>
                    <a:pt x="0" y="3891"/>
                  </a:lnTo>
                  <a:lnTo>
                    <a:pt x="105" y="4207"/>
                  </a:lnTo>
                  <a:lnTo>
                    <a:pt x="316" y="4733"/>
                  </a:lnTo>
                  <a:lnTo>
                    <a:pt x="631" y="5048"/>
                  </a:lnTo>
                  <a:lnTo>
                    <a:pt x="841" y="5048"/>
                  </a:lnTo>
                  <a:lnTo>
                    <a:pt x="1052" y="4943"/>
                  </a:lnTo>
                  <a:lnTo>
                    <a:pt x="1262" y="4522"/>
                  </a:lnTo>
                  <a:lnTo>
                    <a:pt x="2314" y="2840"/>
                  </a:lnTo>
                  <a:lnTo>
                    <a:pt x="2524" y="2629"/>
                  </a:lnTo>
                  <a:lnTo>
                    <a:pt x="2735" y="2314"/>
                  </a:lnTo>
                  <a:lnTo>
                    <a:pt x="3050" y="2103"/>
                  </a:lnTo>
                  <a:lnTo>
                    <a:pt x="3260" y="2209"/>
                  </a:lnTo>
                  <a:lnTo>
                    <a:pt x="3366" y="2314"/>
                  </a:lnTo>
                  <a:lnTo>
                    <a:pt x="3891" y="4102"/>
                  </a:lnTo>
                  <a:lnTo>
                    <a:pt x="4207" y="4522"/>
                  </a:lnTo>
                  <a:lnTo>
                    <a:pt x="4522" y="4838"/>
                  </a:lnTo>
                  <a:lnTo>
                    <a:pt x="4733" y="4943"/>
                  </a:lnTo>
                  <a:lnTo>
                    <a:pt x="4943" y="4838"/>
                  </a:lnTo>
                  <a:lnTo>
                    <a:pt x="5048" y="4733"/>
                  </a:lnTo>
                  <a:lnTo>
                    <a:pt x="5048" y="4522"/>
                  </a:lnTo>
                  <a:lnTo>
                    <a:pt x="4838" y="3681"/>
                  </a:lnTo>
                  <a:lnTo>
                    <a:pt x="4522" y="2419"/>
                  </a:lnTo>
                  <a:lnTo>
                    <a:pt x="4312" y="1788"/>
                  </a:lnTo>
                  <a:lnTo>
                    <a:pt x="4102" y="1157"/>
                  </a:lnTo>
                  <a:lnTo>
                    <a:pt x="3786" y="631"/>
                  </a:lnTo>
                  <a:lnTo>
                    <a:pt x="3366" y="316"/>
                  </a:lnTo>
                  <a:lnTo>
                    <a:pt x="3050" y="105"/>
                  </a:lnTo>
                  <a:lnTo>
                    <a:pt x="2840" y="0"/>
                  </a:lnTo>
                  <a:close/>
                </a:path>
              </a:pathLst>
            </a:custGeom>
            <a:solidFill>
              <a:srgbClr val="587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C8D6"/>
                </a:solidFill>
              </a:endParaRPr>
            </a:p>
          </p:txBody>
        </p:sp>
        <p:sp>
          <p:nvSpPr>
            <p:cNvPr id="149" name="Google Shape;149;p26"/>
            <p:cNvSpPr/>
            <p:nvPr/>
          </p:nvSpPr>
          <p:spPr>
            <a:xfrm>
              <a:off x="3374850" y="2814100"/>
              <a:ext cx="89400" cy="110450"/>
            </a:xfrm>
            <a:custGeom>
              <a:avLst/>
              <a:gdLst/>
              <a:ahLst/>
              <a:cxnLst/>
              <a:rect l="l" t="t" r="r" b="b"/>
              <a:pathLst>
                <a:path w="3576" h="4418" extrusionOk="0">
                  <a:moveTo>
                    <a:pt x="2419" y="842"/>
                  </a:moveTo>
                  <a:lnTo>
                    <a:pt x="2524" y="947"/>
                  </a:lnTo>
                  <a:lnTo>
                    <a:pt x="2629" y="1158"/>
                  </a:lnTo>
                  <a:lnTo>
                    <a:pt x="2629" y="1473"/>
                  </a:lnTo>
                  <a:lnTo>
                    <a:pt x="2524" y="1683"/>
                  </a:lnTo>
                  <a:lnTo>
                    <a:pt x="2104" y="1894"/>
                  </a:lnTo>
                  <a:lnTo>
                    <a:pt x="1683" y="1894"/>
                  </a:lnTo>
                  <a:lnTo>
                    <a:pt x="1473" y="1789"/>
                  </a:lnTo>
                  <a:lnTo>
                    <a:pt x="1367" y="1683"/>
                  </a:lnTo>
                  <a:lnTo>
                    <a:pt x="1473" y="1473"/>
                  </a:lnTo>
                  <a:lnTo>
                    <a:pt x="1578" y="1158"/>
                  </a:lnTo>
                  <a:lnTo>
                    <a:pt x="1893" y="842"/>
                  </a:lnTo>
                  <a:close/>
                  <a:moveTo>
                    <a:pt x="1683" y="1"/>
                  </a:moveTo>
                  <a:lnTo>
                    <a:pt x="1157" y="211"/>
                  </a:lnTo>
                  <a:lnTo>
                    <a:pt x="736" y="527"/>
                  </a:lnTo>
                  <a:lnTo>
                    <a:pt x="421" y="947"/>
                  </a:lnTo>
                  <a:lnTo>
                    <a:pt x="211" y="1368"/>
                  </a:lnTo>
                  <a:lnTo>
                    <a:pt x="0" y="1789"/>
                  </a:lnTo>
                  <a:lnTo>
                    <a:pt x="0" y="2104"/>
                  </a:lnTo>
                  <a:lnTo>
                    <a:pt x="0" y="2735"/>
                  </a:lnTo>
                  <a:lnTo>
                    <a:pt x="105" y="3261"/>
                  </a:lnTo>
                  <a:lnTo>
                    <a:pt x="316" y="3787"/>
                  </a:lnTo>
                  <a:lnTo>
                    <a:pt x="526" y="3997"/>
                  </a:lnTo>
                  <a:lnTo>
                    <a:pt x="842" y="4207"/>
                  </a:lnTo>
                  <a:lnTo>
                    <a:pt x="1473" y="4418"/>
                  </a:lnTo>
                  <a:lnTo>
                    <a:pt x="2419" y="4418"/>
                  </a:lnTo>
                  <a:lnTo>
                    <a:pt x="2840" y="4313"/>
                  </a:lnTo>
                  <a:lnTo>
                    <a:pt x="3155" y="4102"/>
                  </a:lnTo>
                  <a:lnTo>
                    <a:pt x="3471" y="3892"/>
                  </a:lnTo>
                  <a:lnTo>
                    <a:pt x="3471" y="3471"/>
                  </a:lnTo>
                  <a:lnTo>
                    <a:pt x="3366" y="3261"/>
                  </a:lnTo>
                  <a:lnTo>
                    <a:pt x="3260" y="3261"/>
                  </a:lnTo>
                  <a:lnTo>
                    <a:pt x="2840" y="3366"/>
                  </a:lnTo>
                  <a:lnTo>
                    <a:pt x="2419" y="3576"/>
                  </a:lnTo>
                  <a:lnTo>
                    <a:pt x="1683" y="3576"/>
                  </a:lnTo>
                  <a:lnTo>
                    <a:pt x="1473" y="3471"/>
                  </a:lnTo>
                  <a:lnTo>
                    <a:pt x="1262" y="3261"/>
                  </a:lnTo>
                  <a:lnTo>
                    <a:pt x="1157" y="2945"/>
                  </a:lnTo>
                  <a:lnTo>
                    <a:pt x="1052" y="2840"/>
                  </a:lnTo>
                  <a:lnTo>
                    <a:pt x="1157" y="2735"/>
                  </a:lnTo>
                  <a:lnTo>
                    <a:pt x="1262" y="2630"/>
                  </a:lnTo>
                  <a:lnTo>
                    <a:pt x="2419" y="2630"/>
                  </a:lnTo>
                  <a:lnTo>
                    <a:pt x="2735" y="2525"/>
                  </a:lnTo>
                  <a:lnTo>
                    <a:pt x="3050" y="2525"/>
                  </a:lnTo>
                  <a:lnTo>
                    <a:pt x="3260" y="2314"/>
                  </a:lnTo>
                  <a:lnTo>
                    <a:pt x="3471" y="1999"/>
                  </a:lnTo>
                  <a:lnTo>
                    <a:pt x="3576" y="1578"/>
                  </a:lnTo>
                  <a:lnTo>
                    <a:pt x="3471" y="1052"/>
                  </a:lnTo>
                  <a:lnTo>
                    <a:pt x="3260" y="632"/>
                  </a:lnTo>
                  <a:lnTo>
                    <a:pt x="2945" y="316"/>
                  </a:lnTo>
                  <a:lnTo>
                    <a:pt x="2314" y="1"/>
                  </a:lnTo>
                  <a:close/>
                </a:path>
              </a:pathLst>
            </a:custGeom>
            <a:solidFill>
              <a:srgbClr val="587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C8D6"/>
                </a:solidFill>
              </a:endParaRPr>
            </a:p>
          </p:txBody>
        </p:sp>
        <p:sp>
          <p:nvSpPr>
            <p:cNvPr id="150" name="Google Shape;150;p26"/>
            <p:cNvSpPr/>
            <p:nvPr/>
          </p:nvSpPr>
          <p:spPr>
            <a:xfrm>
              <a:off x="3227600" y="2766775"/>
              <a:ext cx="136750" cy="276100"/>
            </a:xfrm>
            <a:custGeom>
              <a:avLst/>
              <a:gdLst/>
              <a:ahLst/>
              <a:cxnLst/>
              <a:rect l="l" t="t" r="r" b="b"/>
              <a:pathLst>
                <a:path w="5470" h="11044" extrusionOk="0">
                  <a:moveTo>
                    <a:pt x="3576" y="1683"/>
                  </a:moveTo>
                  <a:lnTo>
                    <a:pt x="3787" y="1789"/>
                  </a:lnTo>
                  <a:lnTo>
                    <a:pt x="4102" y="1999"/>
                  </a:lnTo>
                  <a:lnTo>
                    <a:pt x="4418" y="2314"/>
                  </a:lnTo>
                  <a:lnTo>
                    <a:pt x="4418" y="2525"/>
                  </a:lnTo>
                  <a:lnTo>
                    <a:pt x="4418" y="2840"/>
                  </a:lnTo>
                  <a:lnTo>
                    <a:pt x="4418" y="3156"/>
                  </a:lnTo>
                  <a:lnTo>
                    <a:pt x="4207" y="3471"/>
                  </a:lnTo>
                  <a:lnTo>
                    <a:pt x="3892" y="3787"/>
                  </a:lnTo>
                  <a:lnTo>
                    <a:pt x="3366" y="4207"/>
                  </a:lnTo>
                  <a:lnTo>
                    <a:pt x="3051" y="4313"/>
                  </a:lnTo>
                  <a:lnTo>
                    <a:pt x="2840" y="4313"/>
                  </a:lnTo>
                  <a:lnTo>
                    <a:pt x="2735" y="4207"/>
                  </a:lnTo>
                  <a:lnTo>
                    <a:pt x="2630" y="3892"/>
                  </a:lnTo>
                  <a:lnTo>
                    <a:pt x="2735" y="3051"/>
                  </a:lnTo>
                  <a:lnTo>
                    <a:pt x="2945" y="2104"/>
                  </a:lnTo>
                  <a:lnTo>
                    <a:pt x="3051" y="1894"/>
                  </a:lnTo>
                  <a:lnTo>
                    <a:pt x="3261" y="1789"/>
                  </a:lnTo>
                  <a:lnTo>
                    <a:pt x="3576" y="1683"/>
                  </a:lnTo>
                  <a:close/>
                  <a:moveTo>
                    <a:pt x="2314" y="1"/>
                  </a:moveTo>
                  <a:lnTo>
                    <a:pt x="1999" y="106"/>
                  </a:lnTo>
                  <a:lnTo>
                    <a:pt x="1894" y="316"/>
                  </a:lnTo>
                  <a:lnTo>
                    <a:pt x="947" y="4628"/>
                  </a:lnTo>
                  <a:lnTo>
                    <a:pt x="421" y="7152"/>
                  </a:lnTo>
                  <a:lnTo>
                    <a:pt x="106" y="8730"/>
                  </a:lnTo>
                  <a:lnTo>
                    <a:pt x="1" y="9466"/>
                  </a:lnTo>
                  <a:lnTo>
                    <a:pt x="1" y="10202"/>
                  </a:lnTo>
                  <a:lnTo>
                    <a:pt x="1" y="10412"/>
                  </a:lnTo>
                  <a:lnTo>
                    <a:pt x="106" y="10728"/>
                  </a:lnTo>
                  <a:lnTo>
                    <a:pt x="316" y="10938"/>
                  </a:lnTo>
                  <a:lnTo>
                    <a:pt x="632" y="11043"/>
                  </a:lnTo>
                  <a:lnTo>
                    <a:pt x="842" y="11043"/>
                  </a:lnTo>
                  <a:lnTo>
                    <a:pt x="1052" y="10938"/>
                  </a:lnTo>
                  <a:lnTo>
                    <a:pt x="1157" y="10728"/>
                  </a:lnTo>
                  <a:lnTo>
                    <a:pt x="1263" y="10307"/>
                  </a:lnTo>
                  <a:lnTo>
                    <a:pt x="1578" y="8835"/>
                  </a:lnTo>
                  <a:lnTo>
                    <a:pt x="2104" y="6311"/>
                  </a:lnTo>
                  <a:lnTo>
                    <a:pt x="2314" y="5995"/>
                  </a:lnTo>
                  <a:lnTo>
                    <a:pt x="2525" y="5680"/>
                  </a:lnTo>
                  <a:lnTo>
                    <a:pt x="3261" y="5259"/>
                  </a:lnTo>
                  <a:lnTo>
                    <a:pt x="3997" y="4733"/>
                  </a:lnTo>
                  <a:lnTo>
                    <a:pt x="4628" y="4313"/>
                  </a:lnTo>
                  <a:lnTo>
                    <a:pt x="5049" y="3892"/>
                  </a:lnTo>
                  <a:lnTo>
                    <a:pt x="5259" y="3576"/>
                  </a:lnTo>
                  <a:lnTo>
                    <a:pt x="5469" y="3156"/>
                  </a:lnTo>
                  <a:lnTo>
                    <a:pt x="5469" y="2840"/>
                  </a:lnTo>
                  <a:lnTo>
                    <a:pt x="5469" y="2420"/>
                  </a:lnTo>
                  <a:lnTo>
                    <a:pt x="5259" y="2104"/>
                  </a:lnTo>
                  <a:lnTo>
                    <a:pt x="5049" y="1683"/>
                  </a:lnTo>
                  <a:lnTo>
                    <a:pt x="4628" y="1368"/>
                  </a:lnTo>
                  <a:lnTo>
                    <a:pt x="4207" y="947"/>
                  </a:lnTo>
                  <a:lnTo>
                    <a:pt x="3682" y="527"/>
                  </a:lnTo>
                  <a:lnTo>
                    <a:pt x="2945" y="211"/>
                  </a:lnTo>
                  <a:lnTo>
                    <a:pt x="2630" y="106"/>
                  </a:lnTo>
                  <a:lnTo>
                    <a:pt x="2314" y="1"/>
                  </a:lnTo>
                  <a:close/>
                </a:path>
              </a:pathLst>
            </a:custGeom>
            <a:solidFill>
              <a:srgbClr val="587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C8D6"/>
                </a:solidFill>
              </a:endParaRPr>
            </a:p>
          </p:txBody>
        </p:sp>
        <p:sp>
          <p:nvSpPr>
            <p:cNvPr id="151" name="Google Shape;151;p26"/>
            <p:cNvSpPr/>
            <p:nvPr/>
          </p:nvSpPr>
          <p:spPr>
            <a:xfrm>
              <a:off x="3485275" y="2798325"/>
              <a:ext cx="123600" cy="123600"/>
            </a:xfrm>
            <a:custGeom>
              <a:avLst/>
              <a:gdLst/>
              <a:ahLst/>
              <a:cxnLst/>
              <a:rect l="l" t="t" r="r" b="b"/>
              <a:pathLst>
                <a:path w="4944" h="4944" extrusionOk="0">
                  <a:moveTo>
                    <a:pt x="2735" y="1"/>
                  </a:moveTo>
                  <a:lnTo>
                    <a:pt x="2524" y="106"/>
                  </a:lnTo>
                  <a:lnTo>
                    <a:pt x="2314" y="316"/>
                  </a:lnTo>
                  <a:lnTo>
                    <a:pt x="1473" y="1894"/>
                  </a:lnTo>
                  <a:lnTo>
                    <a:pt x="1368" y="1368"/>
                  </a:lnTo>
                  <a:lnTo>
                    <a:pt x="1262" y="1052"/>
                  </a:lnTo>
                  <a:lnTo>
                    <a:pt x="1052" y="737"/>
                  </a:lnTo>
                  <a:lnTo>
                    <a:pt x="842" y="527"/>
                  </a:lnTo>
                  <a:lnTo>
                    <a:pt x="737" y="421"/>
                  </a:lnTo>
                  <a:lnTo>
                    <a:pt x="526" y="316"/>
                  </a:lnTo>
                  <a:lnTo>
                    <a:pt x="421" y="421"/>
                  </a:lnTo>
                  <a:lnTo>
                    <a:pt x="421" y="527"/>
                  </a:lnTo>
                  <a:lnTo>
                    <a:pt x="0" y="3471"/>
                  </a:lnTo>
                  <a:lnTo>
                    <a:pt x="0" y="3787"/>
                  </a:lnTo>
                  <a:lnTo>
                    <a:pt x="0" y="4207"/>
                  </a:lnTo>
                  <a:lnTo>
                    <a:pt x="211" y="4628"/>
                  </a:lnTo>
                  <a:lnTo>
                    <a:pt x="526" y="4944"/>
                  </a:lnTo>
                  <a:lnTo>
                    <a:pt x="842" y="4944"/>
                  </a:lnTo>
                  <a:lnTo>
                    <a:pt x="947" y="4838"/>
                  </a:lnTo>
                  <a:lnTo>
                    <a:pt x="1157" y="4418"/>
                  </a:lnTo>
                  <a:lnTo>
                    <a:pt x="2209" y="2735"/>
                  </a:lnTo>
                  <a:lnTo>
                    <a:pt x="2419" y="2525"/>
                  </a:lnTo>
                  <a:lnTo>
                    <a:pt x="2735" y="2209"/>
                  </a:lnTo>
                  <a:lnTo>
                    <a:pt x="3050" y="2104"/>
                  </a:lnTo>
                  <a:lnTo>
                    <a:pt x="3156" y="2104"/>
                  </a:lnTo>
                  <a:lnTo>
                    <a:pt x="3261" y="2314"/>
                  </a:lnTo>
                  <a:lnTo>
                    <a:pt x="3892" y="3997"/>
                  </a:lnTo>
                  <a:lnTo>
                    <a:pt x="4102" y="4418"/>
                  </a:lnTo>
                  <a:lnTo>
                    <a:pt x="4523" y="4838"/>
                  </a:lnTo>
                  <a:lnTo>
                    <a:pt x="4628" y="4838"/>
                  </a:lnTo>
                  <a:lnTo>
                    <a:pt x="4838" y="4733"/>
                  </a:lnTo>
                  <a:lnTo>
                    <a:pt x="4943" y="4628"/>
                  </a:lnTo>
                  <a:lnTo>
                    <a:pt x="4943" y="4418"/>
                  </a:lnTo>
                  <a:lnTo>
                    <a:pt x="4733" y="3576"/>
                  </a:lnTo>
                  <a:lnTo>
                    <a:pt x="4418" y="2314"/>
                  </a:lnTo>
                  <a:lnTo>
                    <a:pt x="4207" y="1683"/>
                  </a:lnTo>
                  <a:lnTo>
                    <a:pt x="3997" y="1158"/>
                  </a:lnTo>
                  <a:lnTo>
                    <a:pt x="3681" y="632"/>
                  </a:lnTo>
                  <a:lnTo>
                    <a:pt x="3261" y="211"/>
                  </a:lnTo>
                  <a:lnTo>
                    <a:pt x="3050" y="1"/>
                  </a:lnTo>
                  <a:close/>
                </a:path>
              </a:pathLst>
            </a:custGeom>
            <a:solidFill>
              <a:srgbClr val="587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C8D6"/>
                </a:solidFill>
              </a:endParaRPr>
            </a:p>
          </p:txBody>
        </p:sp>
        <p:sp>
          <p:nvSpPr>
            <p:cNvPr id="152" name="Google Shape;152;p26"/>
            <p:cNvSpPr/>
            <p:nvPr/>
          </p:nvSpPr>
          <p:spPr>
            <a:xfrm>
              <a:off x="3127700" y="2806225"/>
              <a:ext cx="115700" cy="123600"/>
            </a:xfrm>
            <a:custGeom>
              <a:avLst/>
              <a:gdLst/>
              <a:ahLst/>
              <a:cxnLst/>
              <a:rect l="l" t="t" r="r" b="b"/>
              <a:pathLst>
                <a:path w="4628" h="4944" extrusionOk="0">
                  <a:moveTo>
                    <a:pt x="3050" y="1473"/>
                  </a:moveTo>
                  <a:lnTo>
                    <a:pt x="3155" y="1578"/>
                  </a:lnTo>
                  <a:lnTo>
                    <a:pt x="3260" y="1683"/>
                  </a:lnTo>
                  <a:lnTo>
                    <a:pt x="3260" y="1893"/>
                  </a:lnTo>
                  <a:lnTo>
                    <a:pt x="3050" y="2419"/>
                  </a:lnTo>
                  <a:lnTo>
                    <a:pt x="2735" y="2840"/>
                  </a:lnTo>
                  <a:lnTo>
                    <a:pt x="2419" y="3155"/>
                  </a:lnTo>
                  <a:lnTo>
                    <a:pt x="2104" y="3366"/>
                  </a:lnTo>
                  <a:lnTo>
                    <a:pt x="1683" y="3366"/>
                  </a:lnTo>
                  <a:lnTo>
                    <a:pt x="1578" y="3260"/>
                  </a:lnTo>
                  <a:lnTo>
                    <a:pt x="1578" y="3050"/>
                  </a:lnTo>
                  <a:lnTo>
                    <a:pt x="1683" y="2419"/>
                  </a:lnTo>
                  <a:lnTo>
                    <a:pt x="1893" y="1788"/>
                  </a:lnTo>
                  <a:lnTo>
                    <a:pt x="1998" y="1683"/>
                  </a:lnTo>
                  <a:lnTo>
                    <a:pt x="2104" y="1578"/>
                  </a:lnTo>
                  <a:lnTo>
                    <a:pt x="2840" y="1473"/>
                  </a:lnTo>
                  <a:close/>
                  <a:moveTo>
                    <a:pt x="2524" y="0"/>
                  </a:moveTo>
                  <a:lnTo>
                    <a:pt x="2104" y="105"/>
                  </a:lnTo>
                  <a:lnTo>
                    <a:pt x="1472" y="421"/>
                  </a:lnTo>
                  <a:lnTo>
                    <a:pt x="947" y="736"/>
                  </a:lnTo>
                  <a:lnTo>
                    <a:pt x="631" y="1052"/>
                  </a:lnTo>
                  <a:lnTo>
                    <a:pt x="316" y="1893"/>
                  </a:lnTo>
                  <a:lnTo>
                    <a:pt x="0" y="2840"/>
                  </a:lnTo>
                  <a:lnTo>
                    <a:pt x="0" y="3471"/>
                  </a:lnTo>
                  <a:lnTo>
                    <a:pt x="210" y="3997"/>
                  </a:lnTo>
                  <a:lnTo>
                    <a:pt x="526" y="4417"/>
                  </a:lnTo>
                  <a:lnTo>
                    <a:pt x="1052" y="4838"/>
                  </a:lnTo>
                  <a:lnTo>
                    <a:pt x="1367" y="4943"/>
                  </a:lnTo>
                  <a:lnTo>
                    <a:pt x="1788" y="4943"/>
                  </a:lnTo>
                  <a:lnTo>
                    <a:pt x="2209" y="4733"/>
                  </a:lnTo>
                  <a:lnTo>
                    <a:pt x="2629" y="4312"/>
                  </a:lnTo>
                  <a:lnTo>
                    <a:pt x="3576" y="3366"/>
                  </a:lnTo>
                  <a:lnTo>
                    <a:pt x="4312" y="2314"/>
                  </a:lnTo>
                  <a:lnTo>
                    <a:pt x="4522" y="1998"/>
                  </a:lnTo>
                  <a:lnTo>
                    <a:pt x="4628" y="1683"/>
                  </a:lnTo>
                  <a:lnTo>
                    <a:pt x="4628" y="1367"/>
                  </a:lnTo>
                  <a:lnTo>
                    <a:pt x="4628" y="1052"/>
                  </a:lnTo>
                  <a:lnTo>
                    <a:pt x="4417" y="842"/>
                  </a:lnTo>
                  <a:lnTo>
                    <a:pt x="4312" y="631"/>
                  </a:lnTo>
                  <a:lnTo>
                    <a:pt x="3997" y="421"/>
                  </a:lnTo>
                  <a:lnTo>
                    <a:pt x="3681" y="211"/>
                  </a:lnTo>
                  <a:lnTo>
                    <a:pt x="3050" y="105"/>
                  </a:lnTo>
                  <a:lnTo>
                    <a:pt x="2524" y="0"/>
                  </a:lnTo>
                  <a:close/>
                </a:path>
              </a:pathLst>
            </a:custGeom>
            <a:solidFill>
              <a:srgbClr val="587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C8D6"/>
                </a:solidFill>
              </a:endParaRPr>
            </a:p>
          </p:txBody>
        </p:sp>
        <p:sp>
          <p:nvSpPr>
            <p:cNvPr id="153" name="Google Shape;153;p26"/>
            <p:cNvSpPr/>
            <p:nvPr/>
          </p:nvSpPr>
          <p:spPr>
            <a:xfrm>
              <a:off x="1479125" y="2790450"/>
              <a:ext cx="178825" cy="331300"/>
            </a:xfrm>
            <a:custGeom>
              <a:avLst/>
              <a:gdLst/>
              <a:ahLst/>
              <a:cxnLst/>
              <a:rect l="l" t="t" r="r" b="b"/>
              <a:pathLst>
                <a:path w="7153" h="13252" extrusionOk="0">
                  <a:moveTo>
                    <a:pt x="5259" y="947"/>
                  </a:moveTo>
                  <a:lnTo>
                    <a:pt x="5575" y="1052"/>
                  </a:lnTo>
                  <a:lnTo>
                    <a:pt x="5785" y="1262"/>
                  </a:lnTo>
                  <a:lnTo>
                    <a:pt x="5785" y="1473"/>
                  </a:lnTo>
                  <a:lnTo>
                    <a:pt x="5575" y="1998"/>
                  </a:lnTo>
                  <a:lnTo>
                    <a:pt x="5365" y="2419"/>
                  </a:lnTo>
                  <a:lnTo>
                    <a:pt x="5049" y="2840"/>
                  </a:lnTo>
                  <a:lnTo>
                    <a:pt x="4628" y="3155"/>
                  </a:lnTo>
                  <a:lnTo>
                    <a:pt x="4313" y="3155"/>
                  </a:lnTo>
                  <a:lnTo>
                    <a:pt x="3997" y="3050"/>
                  </a:lnTo>
                  <a:lnTo>
                    <a:pt x="3787" y="2945"/>
                  </a:lnTo>
                  <a:lnTo>
                    <a:pt x="3682" y="2629"/>
                  </a:lnTo>
                  <a:lnTo>
                    <a:pt x="3682" y="2209"/>
                  </a:lnTo>
                  <a:lnTo>
                    <a:pt x="3787" y="1893"/>
                  </a:lnTo>
                  <a:lnTo>
                    <a:pt x="4102" y="1578"/>
                  </a:lnTo>
                  <a:lnTo>
                    <a:pt x="4418" y="1262"/>
                  </a:lnTo>
                  <a:lnTo>
                    <a:pt x="4839" y="1052"/>
                  </a:lnTo>
                  <a:lnTo>
                    <a:pt x="5259" y="947"/>
                  </a:lnTo>
                  <a:close/>
                  <a:moveTo>
                    <a:pt x="3787" y="7467"/>
                  </a:moveTo>
                  <a:lnTo>
                    <a:pt x="3682" y="8940"/>
                  </a:lnTo>
                  <a:lnTo>
                    <a:pt x="3577" y="10202"/>
                  </a:lnTo>
                  <a:lnTo>
                    <a:pt x="3471" y="10727"/>
                  </a:lnTo>
                  <a:lnTo>
                    <a:pt x="3366" y="11043"/>
                  </a:lnTo>
                  <a:lnTo>
                    <a:pt x="3156" y="11358"/>
                  </a:lnTo>
                  <a:lnTo>
                    <a:pt x="2630" y="11358"/>
                  </a:lnTo>
                  <a:lnTo>
                    <a:pt x="2315" y="11253"/>
                  </a:lnTo>
                  <a:lnTo>
                    <a:pt x="1999" y="10833"/>
                  </a:lnTo>
                  <a:lnTo>
                    <a:pt x="1684" y="10412"/>
                  </a:lnTo>
                  <a:lnTo>
                    <a:pt x="1578" y="10202"/>
                  </a:lnTo>
                  <a:lnTo>
                    <a:pt x="1578" y="9781"/>
                  </a:lnTo>
                  <a:lnTo>
                    <a:pt x="1684" y="9360"/>
                  </a:lnTo>
                  <a:lnTo>
                    <a:pt x="1789" y="8940"/>
                  </a:lnTo>
                  <a:lnTo>
                    <a:pt x="2104" y="8519"/>
                  </a:lnTo>
                  <a:lnTo>
                    <a:pt x="2420" y="8203"/>
                  </a:lnTo>
                  <a:lnTo>
                    <a:pt x="2735" y="7888"/>
                  </a:lnTo>
                  <a:lnTo>
                    <a:pt x="3261" y="7572"/>
                  </a:lnTo>
                  <a:lnTo>
                    <a:pt x="3787" y="7467"/>
                  </a:lnTo>
                  <a:close/>
                  <a:moveTo>
                    <a:pt x="4418" y="0"/>
                  </a:moveTo>
                  <a:lnTo>
                    <a:pt x="4102" y="211"/>
                  </a:lnTo>
                  <a:lnTo>
                    <a:pt x="3471" y="631"/>
                  </a:lnTo>
                  <a:lnTo>
                    <a:pt x="2946" y="1157"/>
                  </a:lnTo>
                  <a:lnTo>
                    <a:pt x="2630" y="1788"/>
                  </a:lnTo>
                  <a:lnTo>
                    <a:pt x="2525" y="2419"/>
                  </a:lnTo>
                  <a:lnTo>
                    <a:pt x="2735" y="2945"/>
                  </a:lnTo>
                  <a:lnTo>
                    <a:pt x="3051" y="3576"/>
                  </a:lnTo>
                  <a:lnTo>
                    <a:pt x="3577" y="3997"/>
                  </a:lnTo>
                  <a:lnTo>
                    <a:pt x="4102" y="4417"/>
                  </a:lnTo>
                  <a:lnTo>
                    <a:pt x="3892" y="5995"/>
                  </a:lnTo>
                  <a:lnTo>
                    <a:pt x="3051" y="6205"/>
                  </a:lnTo>
                  <a:lnTo>
                    <a:pt x="2315" y="6416"/>
                  </a:lnTo>
                  <a:lnTo>
                    <a:pt x="1473" y="6836"/>
                  </a:lnTo>
                  <a:lnTo>
                    <a:pt x="1052" y="7152"/>
                  </a:lnTo>
                  <a:lnTo>
                    <a:pt x="737" y="7467"/>
                  </a:lnTo>
                  <a:lnTo>
                    <a:pt x="421" y="7783"/>
                  </a:lnTo>
                  <a:lnTo>
                    <a:pt x="211" y="8203"/>
                  </a:lnTo>
                  <a:lnTo>
                    <a:pt x="106" y="8729"/>
                  </a:lnTo>
                  <a:lnTo>
                    <a:pt x="1" y="9255"/>
                  </a:lnTo>
                  <a:lnTo>
                    <a:pt x="1" y="9781"/>
                  </a:lnTo>
                  <a:lnTo>
                    <a:pt x="211" y="10412"/>
                  </a:lnTo>
                  <a:lnTo>
                    <a:pt x="527" y="10938"/>
                  </a:lnTo>
                  <a:lnTo>
                    <a:pt x="842" y="11569"/>
                  </a:lnTo>
                  <a:lnTo>
                    <a:pt x="1578" y="12515"/>
                  </a:lnTo>
                  <a:lnTo>
                    <a:pt x="1894" y="12831"/>
                  </a:lnTo>
                  <a:lnTo>
                    <a:pt x="2209" y="13041"/>
                  </a:lnTo>
                  <a:lnTo>
                    <a:pt x="2840" y="13251"/>
                  </a:lnTo>
                  <a:lnTo>
                    <a:pt x="3261" y="13251"/>
                  </a:lnTo>
                  <a:lnTo>
                    <a:pt x="3682" y="12936"/>
                  </a:lnTo>
                  <a:lnTo>
                    <a:pt x="4102" y="12410"/>
                  </a:lnTo>
                  <a:lnTo>
                    <a:pt x="4523" y="11569"/>
                  </a:lnTo>
                  <a:lnTo>
                    <a:pt x="4733" y="10727"/>
                  </a:lnTo>
                  <a:lnTo>
                    <a:pt x="4944" y="9781"/>
                  </a:lnTo>
                  <a:lnTo>
                    <a:pt x="4944" y="8834"/>
                  </a:lnTo>
                  <a:lnTo>
                    <a:pt x="5154" y="7993"/>
                  </a:lnTo>
                  <a:lnTo>
                    <a:pt x="5259" y="7257"/>
                  </a:lnTo>
                  <a:lnTo>
                    <a:pt x="6732" y="6626"/>
                  </a:lnTo>
                  <a:lnTo>
                    <a:pt x="6942" y="6416"/>
                  </a:lnTo>
                  <a:lnTo>
                    <a:pt x="6942" y="6310"/>
                  </a:lnTo>
                  <a:lnTo>
                    <a:pt x="6942" y="6205"/>
                  </a:lnTo>
                  <a:lnTo>
                    <a:pt x="6837" y="5995"/>
                  </a:lnTo>
                  <a:lnTo>
                    <a:pt x="6627" y="5890"/>
                  </a:lnTo>
                  <a:lnTo>
                    <a:pt x="6206" y="5784"/>
                  </a:lnTo>
                  <a:lnTo>
                    <a:pt x="5785" y="5784"/>
                  </a:lnTo>
                  <a:lnTo>
                    <a:pt x="5470" y="5679"/>
                  </a:lnTo>
                  <a:lnTo>
                    <a:pt x="5365" y="5048"/>
                  </a:lnTo>
                  <a:lnTo>
                    <a:pt x="5470" y="4522"/>
                  </a:lnTo>
                  <a:lnTo>
                    <a:pt x="5785" y="3997"/>
                  </a:lnTo>
                  <a:lnTo>
                    <a:pt x="6311" y="3576"/>
                  </a:lnTo>
                  <a:lnTo>
                    <a:pt x="6521" y="3260"/>
                  </a:lnTo>
                  <a:lnTo>
                    <a:pt x="6732" y="2945"/>
                  </a:lnTo>
                  <a:lnTo>
                    <a:pt x="6942" y="2524"/>
                  </a:lnTo>
                  <a:lnTo>
                    <a:pt x="7152" y="2104"/>
                  </a:lnTo>
                  <a:lnTo>
                    <a:pt x="7047" y="1578"/>
                  </a:lnTo>
                  <a:lnTo>
                    <a:pt x="6837" y="1157"/>
                  </a:lnTo>
                  <a:lnTo>
                    <a:pt x="6416" y="631"/>
                  </a:lnTo>
                  <a:lnTo>
                    <a:pt x="5890" y="316"/>
                  </a:lnTo>
                  <a:lnTo>
                    <a:pt x="5365" y="0"/>
                  </a:lnTo>
                  <a:close/>
                </a:path>
              </a:pathLst>
            </a:custGeom>
            <a:solidFill>
              <a:srgbClr val="587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C8D6"/>
                </a:solidFill>
              </a:endParaRPr>
            </a:p>
          </p:txBody>
        </p:sp>
        <p:sp>
          <p:nvSpPr>
            <p:cNvPr id="154" name="Google Shape;154;p26"/>
            <p:cNvSpPr/>
            <p:nvPr/>
          </p:nvSpPr>
          <p:spPr>
            <a:xfrm>
              <a:off x="640400" y="2758900"/>
              <a:ext cx="155150" cy="347075"/>
            </a:xfrm>
            <a:custGeom>
              <a:avLst/>
              <a:gdLst/>
              <a:ahLst/>
              <a:cxnLst/>
              <a:rect l="l" t="t" r="r" b="b"/>
              <a:pathLst>
                <a:path w="6206" h="13883" extrusionOk="0">
                  <a:moveTo>
                    <a:pt x="3576" y="1052"/>
                  </a:moveTo>
                  <a:lnTo>
                    <a:pt x="4207" y="1473"/>
                  </a:lnTo>
                  <a:lnTo>
                    <a:pt x="4628" y="1998"/>
                  </a:lnTo>
                  <a:lnTo>
                    <a:pt x="4733" y="2524"/>
                  </a:lnTo>
                  <a:lnTo>
                    <a:pt x="4733" y="3366"/>
                  </a:lnTo>
                  <a:lnTo>
                    <a:pt x="4523" y="3997"/>
                  </a:lnTo>
                  <a:lnTo>
                    <a:pt x="4417" y="4312"/>
                  </a:lnTo>
                  <a:lnTo>
                    <a:pt x="4207" y="4522"/>
                  </a:lnTo>
                  <a:lnTo>
                    <a:pt x="3681" y="4838"/>
                  </a:lnTo>
                  <a:lnTo>
                    <a:pt x="2840" y="5048"/>
                  </a:lnTo>
                  <a:lnTo>
                    <a:pt x="2735" y="5048"/>
                  </a:lnTo>
                  <a:lnTo>
                    <a:pt x="2524" y="4943"/>
                  </a:lnTo>
                  <a:lnTo>
                    <a:pt x="2524" y="4838"/>
                  </a:lnTo>
                  <a:lnTo>
                    <a:pt x="2419" y="4733"/>
                  </a:lnTo>
                  <a:lnTo>
                    <a:pt x="2524" y="3891"/>
                  </a:lnTo>
                  <a:lnTo>
                    <a:pt x="2629" y="2945"/>
                  </a:lnTo>
                  <a:lnTo>
                    <a:pt x="2840" y="2104"/>
                  </a:lnTo>
                  <a:lnTo>
                    <a:pt x="3155" y="1262"/>
                  </a:lnTo>
                  <a:lnTo>
                    <a:pt x="3366" y="1052"/>
                  </a:lnTo>
                  <a:close/>
                  <a:moveTo>
                    <a:pt x="2735" y="0"/>
                  </a:moveTo>
                  <a:lnTo>
                    <a:pt x="1893" y="105"/>
                  </a:lnTo>
                  <a:lnTo>
                    <a:pt x="1683" y="211"/>
                  </a:lnTo>
                  <a:lnTo>
                    <a:pt x="1683" y="421"/>
                  </a:lnTo>
                  <a:lnTo>
                    <a:pt x="947" y="4628"/>
                  </a:lnTo>
                  <a:lnTo>
                    <a:pt x="211" y="9571"/>
                  </a:lnTo>
                  <a:lnTo>
                    <a:pt x="105" y="10412"/>
                  </a:lnTo>
                  <a:lnTo>
                    <a:pt x="0" y="11148"/>
                  </a:lnTo>
                  <a:lnTo>
                    <a:pt x="0" y="11989"/>
                  </a:lnTo>
                  <a:lnTo>
                    <a:pt x="105" y="12936"/>
                  </a:lnTo>
                  <a:lnTo>
                    <a:pt x="211" y="13357"/>
                  </a:lnTo>
                  <a:lnTo>
                    <a:pt x="421" y="13777"/>
                  </a:lnTo>
                  <a:lnTo>
                    <a:pt x="526" y="13882"/>
                  </a:lnTo>
                  <a:lnTo>
                    <a:pt x="947" y="13882"/>
                  </a:lnTo>
                  <a:lnTo>
                    <a:pt x="1052" y="13672"/>
                  </a:lnTo>
                  <a:lnTo>
                    <a:pt x="2209" y="6731"/>
                  </a:lnTo>
                  <a:lnTo>
                    <a:pt x="2314" y="6521"/>
                  </a:lnTo>
                  <a:lnTo>
                    <a:pt x="2524" y="6415"/>
                  </a:lnTo>
                  <a:lnTo>
                    <a:pt x="3576" y="6100"/>
                  </a:lnTo>
                  <a:lnTo>
                    <a:pt x="4628" y="5784"/>
                  </a:lnTo>
                  <a:lnTo>
                    <a:pt x="5048" y="5574"/>
                  </a:lnTo>
                  <a:lnTo>
                    <a:pt x="5364" y="5364"/>
                  </a:lnTo>
                  <a:lnTo>
                    <a:pt x="5679" y="5048"/>
                  </a:lnTo>
                  <a:lnTo>
                    <a:pt x="5890" y="4733"/>
                  </a:lnTo>
                  <a:lnTo>
                    <a:pt x="6100" y="3997"/>
                  </a:lnTo>
                  <a:lnTo>
                    <a:pt x="6205" y="3155"/>
                  </a:lnTo>
                  <a:lnTo>
                    <a:pt x="5995" y="2419"/>
                  </a:lnTo>
                  <a:lnTo>
                    <a:pt x="5785" y="1788"/>
                  </a:lnTo>
                  <a:lnTo>
                    <a:pt x="5364" y="1157"/>
                  </a:lnTo>
                  <a:lnTo>
                    <a:pt x="4838" y="736"/>
                  </a:lnTo>
                  <a:lnTo>
                    <a:pt x="4207" y="316"/>
                  </a:lnTo>
                  <a:lnTo>
                    <a:pt x="3471" y="105"/>
                  </a:lnTo>
                  <a:lnTo>
                    <a:pt x="2735" y="0"/>
                  </a:lnTo>
                  <a:close/>
                </a:path>
              </a:pathLst>
            </a:custGeom>
            <a:solidFill>
              <a:srgbClr val="587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C8D6"/>
                </a:solidFill>
              </a:endParaRPr>
            </a:p>
          </p:txBody>
        </p:sp>
        <p:sp>
          <p:nvSpPr>
            <p:cNvPr id="155" name="Google Shape;155;p26"/>
            <p:cNvSpPr/>
            <p:nvPr/>
          </p:nvSpPr>
          <p:spPr>
            <a:xfrm>
              <a:off x="445825" y="2774675"/>
              <a:ext cx="186700" cy="155150"/>
            </a:xfrm>
            <a:custGeom>
              <a:avLst/>
              <a:gdLst/>
              <a:ahLst/>
              <a:cxnLst/>
              <a:rect l="l" t="t" r="r" b="b"/>
              <a:pathLst>
                <a:path w="7468" h="6206" extrusionOk="0">
                  <a:moveTo>
                    <a:pt x="737" y="0"/>
                  </a:moveTo>
                  <a:lnTo>
                    <a:pt x="526" y="105"/>
                  </a:lnTo>
                  <a:lnTo>
                    <a:pt x="421" y="316"/>
                  </a:lnTo>
                  <a:lnTo>
                    <a:pt x="1" y="4522"/>
                  </a:lnTo>
                  <a:lnTo>
                    <a:pt x="1" y="4943"/>
                  </a:lnTo>
                  <a:lnTo>
                    <a:pt x="106" y="5259"/>
                  </a:lnTo>
                  <a:lnTo>
                    <a:pt x="421" y="5469"/>
                  </a:lnTo>
                  <a:lnTo>
                    <a:pt x="737" y="5679"/>
                  </a:lnTo>
                  <a:lnTo>
                    <a:pt x="947" y="5679"/>
                  </a:lnTo>
                  <a:lnTo>
                    <a:pt x="1157" y="5574"/>
                  </a:lnTo>
                  <a:lnTo>
                    <a:pt x="1473" y="5048"/>
                  </a:lnTo>
                  <a:lnTo>
                    <a:pt x="1788" y="4417"/>
                  </a:lnTo>
                  <a:lnTo>
                    <a:pt x="2104" y="3155"/>
                  </a:lnTo>
                  <a:lnTo>
                    <a:pt x="2314" y="2629"/>
                  </a:lnTo>
                  <a:lnTo>
                    <a:pt x="2525" y="2209"/>
                  </a:lnTo>
                  <a:lnTo>
                    <a:pt x="2735" y="1998"/>
                  </a:lnTo>
                  <a:lnTo>
                    <a:pt x="2840" y="1893"/>
                  </a:lnTo>
                  <a:lnTo>
                    <a:pt x="3050" y="1998"/>
                  </a:lnTo>
                  <a:lnTo>
                    <a:pt x="3261" y="2314"/>
                  </a:lnTo>
                  <a:lnTo>
                    <a:pt x="3366" y="2524"/>
                  </a:lnTo>
                  <a:lnTo>
                    <a:pt x="3366" y="2840"/>
                  </a:lnTo>
                  <a:lnTo>
                    <a:pt x="2945" y="4102"/>
                  </a:lnTo>
                  <a:lnTo>
                    <a:pt x="2945" y="4522"/>
                  </a:lnTo>
                  <a:lnTo>
                    <a:pt x="3050" y="4838"/>
                  </a:lnTo>
                  <a:lnTo>
                    <a:pt x="3261" y="5048"/>
                  </a:lnTo>
                  <a:lnTo>
                    <a:pt x="3576" y="5259"/>
                  </a:lnTo>
                  <a:lnTo>
                    <a:pt x="3892" y="5364"/>
                  </a:lnTo>
                  <a:lnTo>
                    <a:pt x="4102" y="5259"/>
                  </a:lnTo>
                  <a:lnTo>
                    <a:pt x="4313" y="5048"/>
                  </a:lnTo>
                  <a:lnTo>
                    <a:pt x="4523" y="4838"/>
                  </a:lnTo>
                  <a:lnTo>
                    <a:pt x="5680" y="3366"/>
                  </a:lnTo>
                  <a:lnTo>
                    <a:pt x="5785" y="4207"/>
                  </a:lnTo>
                  <a:lnTo>
                    <a:pt x="5995" y="5153"/>
                  </a:lnTo>
                  <a:lnTo>
                    <a:pt x="6206" y="5574"/>
                  </a:lnTo>
                  <a:lnTo>
                    <a:pt x="6416" y="5890"/>
                  </a:lnTo>
                  <a:lnTo>
                    <a:pt x="6837" y="6100"/>
                  </a:lnTo>
                  <a:lnTo>
                    <a:pt x="7363" y="6205"/>
                  </a:lnTo>
                  <a:lnTo>
                    <a:pt x="7468" y="5995"/>
                  </a:lnTo>
                  <a:lnTo>
                    <a:pt x="7257" y="5048"/>
                  </a:lnTo>
                  <a:lnTo>
                    <a:pt x="7152" y="4102"/>
                  </a:lnTo>
                  <a:lnTo>
                    <a:pt x="7152" y="3155"/>
                  </a:lnTo>
                  <a:lnTo>
                    <a:pt x="7152" y="2209"/>
                  </a:lnTo>
                  <a:lnTo>
                    <a:pt x="7047" y="1473"/>
                  </a:lnTo>
                  <a:lnTo>
                    <a:pt x="6837" y="842"/>
                  </a:lnTo>
                  <a:lnTo>
                    <a:pt x="6521" y="526"/>
                  </a:lnTo>
                  <a:lnTo>
                    <a:pt x="6206" y="421"/>
                  </a:lnTo>
                  <a:lnTo>
                    <a:pt x="5785" y="526"/>
                  </a:lnTo>
                  <a:lnTo>
                    <a:pt x="5469" y="736"/>
                  </a:lnTo>
                  <a:lnTo>
                    <a:pt x="4944" y="1367"/>
                  </a:lnTo>
                  <a:lnTo>
                    <a:pt x="4313" y="631"/>
                  </a:lnTo>
                  <a:lnTo>
                    <a:pt x="3997" y="421"/>
                  </a:lnTo>
                  <a:lnTo>
                    <a:pt x="3682" y="316"/>
                  </a:lnTo>
                  <a:lnTo>
                    <a:pt x="3366" y="211"/>
                  </a:lnTo>
                  <a:lnTo>
                    <a:pt x="2945" y="316"/>
                  </a:lnTo>
                  <a:lnTo>
                    <a:pt x="1999" y="631"/>
                  </a:lnTo>
                  <a:lnTo>
                    <a:pt x="1473" y="211"/>
                  </a:lnTo>
                  <a:lnTo>
                    <a:pt x="1052" y="0"/>
                  </a:lnTo>
                  <a:close/>
                </a:path>
              </a:pathLst>
            </a:custGeom>
            <a:solidFill>
              <a:srgbClr val="587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C8D6"/>
                </a:solidFill>
              </a:endParaRPr>
            </a:p>
          </p:txBody>
        </p:sp>
        <p:sp>
          <p:nvSpPr>
            <p:cNvPr id="156" name="Google Shape;156;p26"/>
            <p:cNvSpPr/>
            <p:nvPr/>
          </p:nvSpPr>
          <p:spPr>
            <a:xfrm>
              <a:off x="240750" y="2585375"/>
              <a:ext cx="184075" cy="354950"/>
            </a:xfrm>
            <a:custGeom>
              <a:avLst/>
              <a:gdLst/>
              <a:ahLst/>
              <a:cxnLst/>
              <a:rect l="l" t="t" r="r" b="b"/>
              <a:pathLst>
                <a:path w="7363" h="14198" extrusionOk="0">
                  <a:moveTo>
                    <a:pt x="2945" y="0"/>
                  </a:moveTo>
                  <a:lnTo>
                    <a:pt x="2840" y="105"/>
                  </a:lnTo>
                  <a:lnTo>
                    <a:pt x="2735" y="210"/>
                  </a:lnTo>
                  <a:lnTo>
                    <a:pt x="2629" y="316"/>
                  </a:lnTo>
                  <a:lnTo>
                    <a:pt x="2419" y="2314"/>
                  </a:lnTo>
                  <a:lnTo>
                    <a:pt x="1262" y="7362"/>
                  </a:lnTo>
                  <a:lnTo>
                    <a:pt x="0" y="12410"/>
                  </a:lnTo>
                  <a:lnTo>
                    <a:pt x="0" y="13251"/>
                  </a:lnTo>
                  <a:lnTo>
                    <a:pt x="0" y="13567"/>
                  </a:lnTo>
                  <a:lnTo>
                    <a:pt x="105" y="13882"/>
                  </a:lnTo>
                  <a:lnTo>
                    <a:pt x="316" y="14093"/>
                  </a:lnTo>
                  <a:lnTo>
                    <a:pt x="631" y="14198"/>
                  </a:lnTo>
                  <a:lnTo>
                    <a:pt x="2419" y="14198"/>
                  </a:lnTo>
                  <a:lnTo>
                    <a:pt x="5574" y="13987"/>
                  </a:lnTo>
                  <a:lnTo>
                    <a:pt x="6100" y="13987"/>
                  </a:lnTo>
                  <a:lnTo>
                    <a:pt x="6310" y="13882"/>
                  </a:lnTo>
                  <a:lnTo>
                    <a:pt x="6521" y="13672"/>
                  </a:lnTo>
                  <a:lnTo>
                    <a:pt x="6521" y="13462"/>
                  </a:lnTo>
                  <a:lnTo>
                    <a:pt x="6521" y="13356"/>
                  </a:lnTo>
                  <a:lnTo>
                    <a:pt x="6416" y="13251"/>
                  </a:lnTo>
                  <a:lnTo>
                    <a:pt x="6310" y="13146"/>
                  </a:lnTo>
                  <a:lnTo>
                    <a:pt x="5679" y="12936"/>
                  </a:lnTo>
                  <a:lnTo>
                    <a:pt x="5154" y="12725"/>
                  </a:lnTo>
                  <a:lnTo>
                    <a:pt x="4207" y="12620"/>
                  </a:lnTo>
                  <a:lnTo>
                    <a:pt x="3260" y="12620"/>
                  </a:lnTo>
                  <a:lnTo>
                    <a:pt x="2735" y="12515"/>
                  </a:lnTo>
                  <a:lnTo>
                    <a:pt x="2104" y="12305"/>
                  </a:lnTo>
                  <a:lnTo>
                    <a:pt x="3155" y="7993"/>
                  </a:lnTo>
                  <a:lnTo>
                    <a:pt x="6626" y="8414"/>
                  </a:lnTo>
                  <a:lnTo>
                    <a:pt x="6941" y="8308"/>
                  </a:lnTo>
                  <a:lnTo>
                    <a:pt x="7047" y="8203"/>
                  </a:lnTo>
                  <a:lnTo>
                    <a:pt x="7047" y="7993"/>
                  </a:lnTo>
                  <a:lnTo>
                    <a:pt x="6941" y="7783"/>
                  </a:lnTo>
                  <a:lnTo>
                    <a:pt x="6626" y="7467"/>
                  </a:lnTo>
                  <a:lnTo>
                    <a:pt x="6205" y="7257"/>
                  </a:lnTo>
                  <a:lnTo>
                    <a:pt x="5259" y="6941"/>
                  </a:lnTo>
                  <a:lnTo>
                    <a:pt x="4312" y="6836"/>
                  </a:lnTo>
                  <a:lnTo>
                    <a:pt x="3892" y="6626"/>
                  </a:lnTo>
                  <a:lnTo>
                    <a:pt x="3366" y="6520"/>
                  </a:lnTo>
                  <a:lnTo>
                    <a:pt x="4312" y="2314"/>
                  </a:lnTo>
                  <a:lnTo>
                    <a:pt x="6941" y="2840"/>
                  </a:lnTo>
                  <a:lnTo>
                    <a:pt x="7047" y="2840"/>
                  </a:lnTo>
                  <a:lnTo>
                    <a:pt x="7257" y="2734"/>
                  </a:lnTo>
                  <a:lnTo>
                    <a:pt x="7362" y="2629"/>
                  </a:lnTo>
                  <a:lnTo>
                    <a:pt x="7257" y="2419"/>
                  </a:lnTo>
                  <a:lnTo>
                    <a:pt x="7152" y="2103"/>
                  </a:lnTo>
                  <a:lnTo>
                    <a:pt x="6941" y="1893"/>
                  </a:lnTo>
                  <a:lnTo>
                    <a:pt x="4943" y="841"/>
                  </a:lnTo>
                  <a:lnTo>
                    <a:pt x="3155" y="0"/>
                  </a:lnTo>
                  <a:close/>
                </a:path>
              </a:pathLst>
            </a:custGeom>
            <a:solidFill>
              <a:srgbClr val="587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C8D6"/>
                </a:solidFill>
              </a:endParaRPr>
            </a:p>
          </p:txBody>
        </p:sp>
        <p:sp>
          <p:nvSpPr>
            <p:cNvPr id="157" name="Google Shape;157;p26"/>
            <p:cNvSpPr/>
            <p:nvPr/>
          </p:nvSpPr>
          <p:spPr>
            <a:xfrm>
              <a:off x="1405500" y="2782550"/>
              <a:ext cx="131500" cy="142000"/>
            </a:xfrm>
            <a:custGeom>
              <a:avLst/>
              <a:gdLst/>
              <a:ahLst/>
              <a:cxnLst/>
              <a:rect l="l" t="t" r="r" b="b"/>
              <a:pathLst>
                <a:path w="5260" h="5680" extrusionOk="0">
                  <a:moveTo>
                    <a:pt x="2735" y="1"/>
                  </a:moveTo>
                  <a:lnTo>
                    <a:pt x="2630" y="211"/>
                  </a:lnTo>
                  <a:lnTo>
                    <a:pt x="1684" y="1789"/>
                  </a:lnTo>
                  <a:lnTo>
                    <a:pt x="1473" y="1578"/>
                  </a:lnTo>
                  <a:lnTo>
                    <a:pt x="1263" y="1263"/>
                  </a:lnTo>
                  <a:lnTo>
                    <a:pt x="1053" y="947"/>
                  </a:lnTo>
                  <a:lnTo>
                    <a:pt x="842" y="737"/>
                  </a:lnTo>
                  <a:lnTo>
                    <a:pt x="632" y="632"/>
                  </a:lnTo>
                  <a:lnTo>
                    <a:pt x="527" y="737"/>
                  </a:lnTo>
                  <a:lnTo>
                    <a:pt x="317" y="842"/>
                  </a:lnTo>
                  <a:lnTo>
                    <a:pt x="317" y="1052"/>
                  </a:lnTo>
                  <a:lnTo>
                    <a:pt x="106" y="2525"/>
                  </a:lnTo>
                  <a:lnTo>
                    <a:pt x="1" y="3892"/>
                  </a:lnTo>
                  <a:lnTo>
                    <a:pt x="1" y="4418"/>
                  </a:lnTo>
                  <a:lnTo>
                    <a:pt x="106" y="4838"/>
                  </a:lnTo>
                  <a:lnTo>
                    <a:pt x="422" y="5049"/>
                  </a:lnTo>
                  <a:lnTo>
                    <a:pt x="948" y="5364"/>
                  </a:lnTo>
                  <a:lnTo>
                    <a:pt x="1158" y="5364"/>
                  </a:lnTo>
                  <a:lnTo>
                    <a:pt x="1368" y="5259"/>
                  </a:lnTo>
                  <a:lnTo>
                    <a:pt x="2735" y="3156"/>
                  </a:lnTo>
                  <a:lnTo>
                    <a:pt x="2946" y="3787"/>
                  </a:lnTo>
                  <a:lnTo>
                    <a:pt x="3156" y="4418"/>
                  </a:lnTo>
                  <a:lnTo>
                    <a:pt x="3472" y="4838"/>
                  </a:lnTo>
                  <a:lnTo>
                    <a:pt x="3787" y="5259"/>
                  </a:lnTo>
                  <a:lnTo>
                    <a:pt x="4103" y="5469"/>
                  </a:lnTo>
                  <a:lnTo>
                    <a:pt x="4418" y="5680"/>
                  </a:lnTo>
                  <a:lnTo>
                    <a:pt x="5049" y="5680"/>
                  </a:lnTo>
                  <a:lnTo>
                    <a:pt x="5154" y="5575"/>
                  </a:lnTo>
                  <a:lnTo>
                    <a:pt x="5260" y="5364"/>
                  </a:lnTo>
                  <a:lnTo>
                    <a:pt x="5260" y="5259"/>
                  </a:lnTo>
                  <a:lnTo>
                    <a:pt x="5154" y="5049"/>
                  </a:lnTo>
                  <a:lnTo>
                    <a:pt x="4839" y="4733"/>
                  </a:lnTo>
                  <a:lnTo>
                    <a:pt x="4523" y="4418"/>
                  </a:lnTo>
                  <a:lnTo>
                    <a:pt x="4313" y="3997"/>
                  </a:lnTo>
                  <a:lnTo>
                    <a:pt x="4208" y="3471"/>
                  </a:lnTo>
                  <a:lnTo>
                    <a:pt x="4208" y="2314"/>
                  </a:lnTo>
                  <a:lnTo>
                    <a:pt x="4103" y="1263"/>
                  </a:lnTo>
                  <a:lnTo>
                    <a:pt x="3997" y="737"/>
                  </a:lnTo>
                  <a:lnTo>
                    <a:pt x="3787" y="421"/>
                  </a:lnTo>
                  <a:lnTo>
                    <a:pt x="3472" y="211"/>
                  </a:lnTo>
                  <a:lnTo>
                    <a:pt x="2946" y="1"/>
                  </a:lnTo>
                  <a:close/>
                </a:path>
              </a:pathLst>
            </a:custGeom>
            <a:solidFill>
              <a:srgbClr val="587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C8D6"/>
                </a:solidFill>
              </a:endParaRPr>
            </a:p>
          </p:txBody>
        </p:sp>
        <p:sp>
          <p:nvSpPr>
            <p:cNvPr id="158" name="Google Shape;158;p26"/>
            <p:cNvSpPr/>
            <p:nvPr/>
          </p:nvSpPr>
          <p:spPr>
            <a:xfrm>
              <a:off x="948025" y="2787825"/>
              <a:ext cx="142000" cy="136725"/>
            </a:xfrm>
            <a:custGeom>
              <a:avLst/>
              <a:gdLst/>
              <a:ahLst/>
              <a:cxnLst/>
              <a:rect l="l" t="t" r="r" b="b"/>
              <a:pathLst>
                <a:path w="5680" h="5469" extrusionOk="0">
                  <a:moveTo>
                    <a:pt x="1052" y="0"/>
                  </a:moveTo>
                  <a:lnTo>
                    <a:pt x="842" y="210"/>
                  </a:lnTo>
                  <a:lnTo>
                    <a:pt x="211" y="1998"/>
                  </a:lnTo>
                  <a:lnTo>
                    <a:pt x="105" y="2629"/>
                  </a:lnTo>
                  <a:lnTo>
                    <a:pt x="0" y="3155"/>
                  </a:lnTo>
                  <a:lnTo>
                    <a:pt x="105" y="3681"/>
                  </a:lnTo>
                  <a:lnTo>
                    <a:pt x="316" y="4102"/>
                  </a:lnTo>
                  <a:lnTo>
                    <a:pt x="631" y="4627"/>
                  </a:lnTo>
                  <a:lnTo>
                    <a:pt x="1052" y="5048"/>
                  </a:lnTo>
                  <a:lnTo>
                    <a:pt x="1262" y="5153"/>
                  </a:lnTo>
                  <a:lnTo>
                    <a:pt x="1473" y="5153"/>
                  </a:lnTo>
                  <a:lnTo>
                    <a:pt x="2735" y="4417"/>
                  </a:lnTo>
                  <a:lnTo>
                    <a:pt x="3261" y="4838"/>
                  </a:lnTo>
                  <a:lnTo>
                    <a:pt x="3892" y="5258"/>
                  </a:lnTo>
                  <a:lnTo>
                    <a:pt x="4312" y="5469"/>
                  </a:lnTo>
                  <a:lnTo>
                    <a:pt x="4733" y="5469"/>
                  </a:lnTo>
                  <a:lnTo>
                    <a:pt x="4943" y="5258"/>
                  </a:lnTo>
                  <a:lnTo>
                    <a:pt x="5154" y="4838"/>
                  </a:lnTo>
                  <a:lnTo>
                    <a:pt x="5574" y="3786"/>
                  </a:lnTo>
                  <a:lnTo>
                    <a:pt x="5679" y="2629"/>
                  </a:lnTo>
                  <a:lnTo>
                    <a:pt x="5679" y="2314"/>
                  </a:lnTo>
                  <a:lnTo>
                    <a:pt x="5574" y="2103"/>
                  </a:lnTo>
                  <a:lnTo>
                    <a:pt x="5364" y="1788"/>
                  </a:lnTo>
                  <a:lnTo>
                    <a:pt x="4943" y="1683"/>
                  </a:lnTo>
                  <a:lnTo>
                    <a:pt x="4733" y="1683"/>
                  </a:lnTo>
                  <a:lnTo>
                    <a:pt x="4523" y="1893"/>
                  </a:lnTo>
                  <a:lnTo>
                    <a:pt x="4417" y="3050"/>
                  </a:lnTo>
                  <a:lnTo>
                    <a:pt x="4207" y="3576"/>
                  </a:lnTo>
                  <a:lnTo>
                    <a:pt x="3997" y="3786"/>
                  </a:lnTo>
                  <a:lnTo>
                    <a:pt x="3786" y="4102"/>
                  </a:lnTo>
                  <a:lnTo>
                    <a:pt x="3155" y="3260"/>
                  </a:lnTo>
                  <a:lnTo>
                    <a:pt x="2629" y="2629"/>
                  </a:lnTo>
                  <a:lnTo>
                    <a:pt x="2419" y="2524"/>
                  </a:lnTo>
                  <a:lnTo>
                    <a:pt x="2209" y="2629"/>
                  </a:lnTo>
                  <a:lnTo>
                    <a:pt x="1683" y="2840"/>
                  </a:lnTo>
                  <a:lnTo>
                    <a:pt x="1262" y="2945"/>
                  </a:lnTo>
                  <a:lnTo>
                    <a:pt x="2104" y="1157"/>
                  </a:lnTo>
                  <a:lnTo>
                    <a:pt x="2104" y="841"/>
                  </a:lnTo>
                  <a:lnTo>
                    <a:pt x="1998" y="526"/>
                  </a:lnTo>
                  <a:lnTo>
                    <a:pt x="1788" y="316"/>
                  </a:lnTo>
                  <a:lnTo>
                    <a:pt x="1578" y="105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rgbClr val="587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C8D6"/>
                </a:solidFill>
              </a:endParaRPr>
            </a:p>
          </p:txBody>
        </p:sp>
        <p:sp>
          <p:nvSpPr>
            <p:cNvPr id="159" name="Google Shape;159;p26"/>
            <p:cNvSpPr/>
            <p:nvPr/>
          </p:nvSpPr>
          <p:spPr>
            <a:xfrm>
              <a:off x="821800" y="2790450"/>
              <a:ext cx="105200" cy="136725"/>
            </a:xfrm>
            <a:custGeom>
              <a:avLst/>
              <a:gdLst/>
              <a:ahLst/>
              <a:cxnLst/>
              <a:rect l="l" t="t" r="r" b="b"/>
              <a:pathLst>
                <a:path w="4208" h="5469" extrusionOk="0">
                  <a:moveTo>
                    <a:pt x="2210" y="1473"/>
                  </a:moveTo>
                  <a:lnTo>
                    <a:pt x="2420" y="1578"/>
                  </a:lnTo>
                  <a:lnTo>
                    <a:pt x="2630" y="1683"/>
                  </a:lnTo>
                  <a:lnTo>
                    <a:pt x="2735" y="1998"/>
                  </a:lnTo>
                  <a:lnTo>
                    <a:pt x="2841" y="2524"/>
                  </a:lnTo>
                  <a:lnTo>
                    <a:pt x="2735" y="3050"/>
                  </a:lnTo>
                  <a:lnTo>
                    <a:pt x="2525" y="3576"/>
                  </a:lnTo>
                  <a:lnTo>
                    <a:pt x="1999" y="4102"/>
                  </a:lnTo>
                  <a:lnTo>
                    <a:pt x="1894" y="4207"/>
                  </a:lnTo>
                  <a:lnTo>
                    <a:pt x="1684" y="4207"/>
                  </a:lnTo>
                  <a:lnTo>
                    <a:pt x="1579" y="4102"/>
                  </a:lnTo>
                  <a:lnTo>
                    <a:pt x="1473" y="3997"/>
                  </a:lnTo>
                  <a:lnTo>
                    <a:pt x="1263" y="3471"/>
                  </a:lnTo>
                  <a:lnTo>
                    <a:pt x="1368" y="2945"/>
                  </a:lnTo>
                  <a:lnTo>
                    <a:pt x="1579" y="1788"/>
                  </a:lnTo>
                  <a:lnTo>
                    <a:pt x="1789" y="1578"/>
                  </a:lnTo>
                  <a:lnTo>
                    <a:pt x="1894" y="1578"/>
                  </a:lnTo>
                  <a:lnTo>
                    <a:pt x="2210" y="1473"/>
                  </a:lnTo>
                  <a:close/>
                  <a:moveTo>
                    <a:pt x="1579" y="0"/>
                  </a:moveTo>
                  <a:lnTo>
                    <a:pt x="1263" y="105"/>
                  </a:lnTo>
                  <a:lnTo>
                    <a:pt x="1053" y="105"/>
                  </a:lnTo>
                  <a:lnTo>
                    <a:pt x="632" y="421"/>
                  </a:lnTo>
                  <a:lnTo>
                    <a:pt x="422" y="842"/>
                  </a:lnTo>
                  <a:lnTo>
                    <a:pt x="211" y="1262"/>
                  </a:lnTo>
                  <a:lnTo>
                    <a:pt x="106" y="1893"/>
                  </a:lnTo>
                  <a:lnTo>
                    <a:pt x="1" y="2735"/>
                  </a:lnTo>
                  <a:lnTo>
                    <a:pt x="1" y="3471"/>
                  </a:lnTo>
                  <a:lnTo>
                    <a:pt x="106" y="3997"/>
                  </a:lnTo>
                  <a:lnTo>
                    <a:pt x="317" y="4628"/>
                  </a:lnTo>
                  <a:lnTo>
                    <a:pt x="737" y="5048"/>
                  </a:lnTo>
                  <a:lnTo>
                    <a:pt x="1263" y="5259"/>
                  </a:lnTo>
                  <a:lnTo>
                    <a:pt x="1789" y="5469"/>
                  </a:lnTo>
                  <a:lnTo>
                    <a:pt x="2315" y="5469"/>
                  </a:lnTo>
                  <a:lnTo>
                    <a:pt x="2841" y="5259"/>
                  </a:lnTo>
                  <a:lnTo>
                    <a:pt x="3261" y="4943"/>
                  </a:lnTo>
                  <a:lnTo>
                    <a:pt x="3577" y="4522"/>
                  </a:lnTo>
                  <a:lnTo>
                    <a:pt x="3892" y="4102"/>
                  </a:lnTo>
                  <a:lnTo>
                    <a:pt x="4103" y="3681"/>
                  </a:lnTo>
                  <a:lnTo>
                    <a:pt x="4208" y="3366"/>
                  </a:lnTo>
                  <a:lnTo>
                    <a:pt x="4208" y="2945"/>
                  </a:lnTo>
                  <a:lnTo>
                    <a:pt x="4103" y="2104"/>
                  </a:lnTo>
                  <a:lnTo>
                    <a:pt x="3787" y="1262"/>
                  </a:lnTo>
                  <a:lnTo>
                    <a:pt x="3577" y="842"/>
                  </a:lnTo>
                  <a:lnTo>
                    <a:pt x="3366" y="631"/>
                  </a:lnTo>
                  <a:lnTo>
                    <a:pt x="3156" y="421"/>
                  </a:lnTo>
                  <a:lnTo>
                    <a:pt x="2841" y="211"/>
                  </a:lnTo>
                  <a:lnTo>
                    <a:pt x="2210" y="105"/>
                  </a:lnTo>
                  <a:lnTo>
                    <a:pt x="1579" y="0"/>
                  </a:lnTo>
                  <a:close/>
                </a:path>
              </a:pathLst>
            </a:custGeom>
            <a:solidFill>
              <a:srgbClr val="587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C8D6"/>
                </a:solidFill>
              </a:endParaRPr>
            </a:p>
          </p:txBody>
        </p:sp>
        <p:sp>
          <p:nvSpPr>
            <p:cNvPr id="160" name="Google Shape;160;p26"/>
            <p:cNvSpPr/>
            <p:nvPr/>
          </p:nvSpPr>
          <p:spPr>
            <a:xfrm>
              <a:off x="1226725" y="2800950"/>
              <a:ext cx="147250" cy="126225"/>
            </a:xfrm>
            <a:custGeom>
              <a:avLst/>
              <a:gdLst/>
              <a:ahLst/>
              <a:cxnLst/>
              <a:rect l="l" t="t" r="r" b="b"/>
              <a:pathLst>
                <a:path w="5890" h="5049" extrusionOk="0">
                  <a:moveTo>
                    <a:pt x="421" y="1"/>
                  </a:moveTo>
                  <a:lnTo>
                    <a:pt x="211" y="106"/>
                  </a:lnTo>
                  <a:lnTo>
                    <a:pt x="106" y="211"/>
                  </a:lnTo>
                  <a:lnTo>
                    <a:pt x="0" y="422"/>
                  </a:lnTo>
                  <a:lnTo>
                    <a:pt x="211" y="3366"/>
                  </a:lnTo>
                  <a:lnTo>
                    <a:pt x="211" y="3892"/>
                  </a:lnTo>
                  <a:lnTo>
                    <a:pt x="421" y="4313"/>
                  </a:lnTo>
                  <a:lnTo>
                    <a:pt x="631" y="4733"/>
                  </a:lnTo>
                  <a:lnTo>
                    <a:pt x="1052" y="5049"/>
                  </a:lnTo>
                  <a:lnTo>
                    <a:pt x="1368" y="5049"/>
                  </a:lnTo>
                  <a:lnTo>
                    <a:pt x="1473" y="4944"/>
                  </a:lnTo>
                  <a:lnTo>
                    <a:pt x="1578" y="4733"/>
                  </a:lnTo>
                  <a:lnTo>
                    <a:pt x="1683" y="3577"/>
                  </a:lnTo>
                  <a:lnTo>
                    <a:pt x="1788" y="2735"/>
                  </a:lnTo>
                  <a:lnTo>
                    <a:pt x="2104" y="2315"/>
                  </a:lnTo>
                  <a:lnTo>
                    <a:pt x="2524" y="2104"/>
                  </a:lnTo>
                  <a:lnTo>
                    <a:pt x="2945" y="1999"/>
                  </a:lnTo>
                  <a:lnTo>
                    <a:pt x="3471" y="2104"/>
                  </a:lnTo>
                  <a:lnTo>
                    <a:pt x="4102" y="2315"/>
                  </a:lnTo>
                  <a:lnTo>
                    <a:pt x="4207" y="2630"/>
                  </a:lnTo>
                  <a:lnTo>
                    <a:pt x="4207" y="2946"/>
                  </a:lnTo>
                  <a:lnTo>
                    <a:pt x="4102" y="3577"/>
                  </a:lnTo>
                  <a:lnTo>
                    <a:pt x="4102" y="3892"/>
                  </a:lnTo>
                  <a:lnTo>
                    <a:pt x="4207" y="4208"/>
                  </a:lnTo>
                  <a:lnTo>
                    <a:pt x="4312" y="4418"/>
                  </a:lnTo>
                  <a:lnTo>
                    <a:pt x="4628" y="4733"/>
                  </a:lnTo>
                  <a:lnTo>
                    <a:pt x="5049" y="4733"/>
                  </a:lnTo>
                  <a:lnTo>
                    <a:pt x="5154" y="4628"/>
                  </a:lnTo>
                  <a:lnTo>
                    <a:pt x="5469" y="3892"/>
                  </a:lnTo>
                  <a:lnTo>
                    <a:pt x="5785" y="2315"/>
                  </a:lnTo>
                  <a:lnTo>
                    <a:pt x="5890" y="1578"/>
                  </a:lnTo>
                  <a:lnTo>
                    <a:pt x="5890" y="1368"/>
                  </a:lnTo>
                  <a:lnTo>
                    <a:pt x="5785" y="1158"/>
                  </a:lnTo>
                  <a:lnTo>
                    <a:pt x="5680" y="1053"/>
                  </a:lnTo>
                  <a:lnTo>
                    <a:pt x="5469" y="947"/>
                  </a:lnTo>
                  <a:lnTo>
                    <a:pt x="4838" y="842"/>
                  </a:lnTo>
                  <a:lnTo>
                    <a:pt x="4628" y="947"/>
                  </a:lnTo>
                  <a:lnTo>
                    <a:pt x="4418" y="1158"/>
                  </a:lnTo>
                  <a:lnTo>
                    <a:pt x="4312" y="1684"/>
                  </a:lnTo>
                  <a:lnTo>
                    <a:pt x="3576" y="1158"/>
                  </a:lnTo>
                  <a:lnTo>
                    <a:pt x="3261" y="947"/>
                  </a:lnTo>
                  <a:lnTo>
                    <a:pt x="2840" y="842"/>
                  </a:lnTo>
                  <a:lnTo>
                    <a:pt x="2419" y="737"/>
                  </a:lnTo>
                  <a:lnTo>
                    <a:pt x="2104" y="842"/>
                  </a:lnTo>
                  <a:lnTo>
                    <a:pt x="1683" y="1053"/>
                  </a:lnTo>
                  <a:lnTo>
                    <a:pt x="1368" y="1473"/>
                  </a:lnTo>
                  <a:lnTo>
                    <a:pt x="1052" y="737"/>
                  </a:lnTo>
                  <a:lnTo>
                    <a:pt x="842" y="422"/>
                  </a:lnTo>
                  <a:lnTo>
                    <a:pt x="526" y="106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587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C8D6"/>
                </a:solidFill>
              </a:endParaRPr>
            </a:p>
          </p:txBody>
        </p:sp>
        <p:sp>
          <p:nvSpPr>
            <p:cNvPr id="161" name="Google Shape;161;p26"/>
            <p:cNvSpPr/>
            <p:nvPr/>
          </p:nvSpPr>
          <p:spPr>
            <a:xfrm>
              <a:off x="1342400" y="2766775"/>
              <a:ext cx="39475" cy="36850"/>
            </a:xfrm>
            <a:custGeom>
              <a:avLst/>
              <a:gdLst/>
              <a:ahLst/>
              <a:cxnLst/>
              <a:rect l="l" t="t" r="r" b="b"/>
              <a:pathLst>
                <a:path w="1579" h="1474" extrusionOk="0">
                  <a:moveTo>
                    <a:pt x="947" y="1"/>
                  </a:moveTo>
                  <a:lnTo>
                    <a:pt x="737" y="106"/>
                  </a:lnTo>
                  <a:lnTo>
                    <a:pt x="211" y="527"/>
                  </a:lnTo>
                  <a:lnTo>
                    <a:pt x="106" y="842"/>
                  </a:lnTo>
                  <a:lnTo>
                    <a:pt x="1" y="1052"/>
                  </a:lnTo>
                  <a:lnTo>
                    <a:pt x="106" y="1263"/>
                  </a:lnTo>
                  <a:lnTo>
                    <a:pt x="316" y="1473"/>
                  </a:lnTo>
                  <a:lnTo>
                    <a:pt x="1368" y="1473"/>
                  </a:lnTo>
                  <a:lnTo>
                    <a:pt x="1578" y="1263"/>
                  </a:lnTo>
                  <a:lnTo>
                    <a:pt x="1578" y="1052"/>
                  </a:lnTo>
                  <a:lnTo>
                    <a:pt x="1473" y="632"/>
                  </a:lnTo>
                  <a:lnTo>
                    <a:pt x="1368" y="211"/>
                  </a:lnTo>
                  <a:lnTo>
                    <a:pt x="1263" y="106"/>
                  </a:lnTo>
                  <a:lnTo>
                    <a:pt x="1053" y="1"/>
                  </a:lnTo>
                  <a:close/>
                </a:path>
              </a:pathLst>
            </a:custGeom>
            <a:solidFill>
              <a:srgbClr val="587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C8D6"/>
                </a:solidFill>
              </a:endParaRPr>
            </a:p>
          </p:txBody>
        </p:sp>
        <p:sp>
          <p:nvSpPr>
            <p:cNvPr id="162" name="Google Shape;162;p26"/>
            <p:cNvSpPr/>
            <p:nvPr/>
          </p:nvSpPr>
          <p:spPr>
            <a:xfrm>
              <a:off x="1108400" y="2827250"/>
              <a:ext cx="94675" cy="94675"/>
            </a:xfrm>
            <a:custGeom>
              <a:avLst/>
              <a:gdLst/>
              <a:ahLst/>
              <a:cxnLst/>
              <a:rect l="l" t="t" r="r" b="b"/>
              <a:pathLst>
                <a:path w="3787" h="3787" extrusionOk="0">
                  <a:moveTo>
                    <a:pt x="2104" y="632"/>
                  </a:moveTo>
                  <a:lnTo>
                    <a:pt x="2314" y="737"/>
                  </a:lnTo>
                  <a:lnTo>
                    <a:pt x="2420" y="842"/>
                  </a:lnTo>
                  <a:lnTo>
                    <a:pt x="2525" y="947"/>
                  </a:lnTo>
                  <a:lnTo>
                    <a:pt x="2525" y="1052"/>
                  </a:lnTo>
                  <a:lnTo>
                    <a:pt x="2420" y="1157"/>
                  </a:lnTo>
                  <a:lnTo>
                    <a:pt x="2209" y="1263"/>
                  </a:lnTo>
                  <a:lnTo>
                    <a:pt x="1999" y="1368"/>
                  </a:lnTo>
                  <a:lnTo>
                    <a:pt x="1683" y="1368"/>
                  </a:lnTo>
                  <a:lnTo>
                    <a:pt x="1368" y="1263"/>
                  </a:lnTo>
                  <a:lnTo>
                    <a:pt x="1263" y="1157"/>
                  </a:lnTo>
                  <a:lnTo>
                    <a:pt x="1158" y="1052"/>
                  </a:lnTo>
                  <a:lnTo>
                    <a:pt x="1263" y="947"/>
                  </a:lnTo>
                  <a:lnTo>
                    <a:pt x="1578" y="632"/>
                  </a:lnTo>
                  <a:close/>
                  <a:moveTo>
                    <a:pt x="1683" y="1"/>
                  </a:moveTo>
                  <a:lnTo>
                    <a:pt x="1052" y="106"/>
                  </a:lnTo>
                  <a:lnTo>
                    <a:pt x="737" y="211"/>
                  </a:lnTo>
                  <a:lnTo>
                    <a:pt x="527" y="316"/>
                  </a:lnTo>
                  <a:lnTo>
                    <a:pt x="211" y="632"/>
                  </a:lnTo>
                  <a:lnTo>
                    <a:pt x="106" y="947"/>
                  </a:lnTo>
                  <a:lnTo>
                    <a:pt x="1" y="1578"/>
                  </a:lnTo>
                  <a:lnTo>
                    <a:pt x="106" y="2104"/>
                  </a:lnTo>
                  <a:lnTo>
                    <a:pt x="316" y="2630"/>
                  </a:lnTo>
                  <a:lnTo>
                    <a:pt x="737" y="3156"/>
                  </a:lnTo>
                  <a:lnTo>
                    <a:pt x="1263" y="3471"/>
                  </a:lnTo>
                  <a:lnTo>
                    <a:pt x="1789" y="3681"/>
                  </a:lnTo>
                  <a:lnTo>
                    <a:pt x="2420" y="3787"/>
                  </a:lnTo>
                  <a:lnTo>
                    <a:pt x="2945" y="3681"/>
                  </a:lnTo>
                  <a:lnTo>
                    <a:pt x="3261" y="3471"/>
                  </a:lnTo>
                  <a:lnTo>
                    <a:pt x="3576" y="3156"/>
                  </a:lnTo>
                  <a:lnTo>
                    <a:pt x="3682" y="2945"/>
                  </a:lnTo>
                  <a:lnTo>
                    <a:pt x="3787" y="2735"/>
                  </a:lnTo>
                  <a:lnTo>
                    <a:pt x="3787" y="2525"/>
                  </a:lnTo>
                  <a:lnTo>
                    <a:pt x="3682" y="2314"/>
                  </a:lnTo>
                  <a:lnTo>
                    <a:pt x="3576" y="2209"/>
                  </a:lnTo>
                  <a:lnTo>
                    <a:pt x="3471" y="2209"/>
                  </a:lnTo>
                  <a:lnTo>
                    <a:pt x="2840" y="2525"/>
                  </a:lnTo>
                  <a:lnTo>
                    <a:pt x="2209" y="2735"/>
                  </a:lnTo>
                  <a:lnTo>
                    <a:pt x="1894" y="2735"/>
                  </a:lnTo>
                  <a:lnTo>
                    <a:pt x="1683" y="2630"/>
                  </a:lnTo>
                  <a:lnTo>
                    <a:pt x="1578" y="2419"/>
                  </a:lnTo>
                  <a:lnTo>
                    <a:pt x="1473" y="2104"/>
                  </a:lnTo>
                  <a:lnTo>
                    <a:pt x="1999" y="1999"/>
                  </a:lnTo>
                  <a:lnTo>
                    <a:pt x="2630" y="1999"/>
                  </a:lnTo>
                  <a:lnTo>
                    <a:pt x="3051" y="1788"/>
                  </a:lnTo>
                  <a:lnTo>
                    <a:pt x="3366" y="1473"/>
                  </a:lnTo>
                  <a:lnTo>
                    <a:pt x="3576" y="1157"/>
                  </a:lnTo>
                  <a:lnTo>
                    <a:pt x="3471" y="737"/>
                  </a:lnTo>
                  <a:lnTo>
                    <a:pt x="3261" y="421"/>
                  </a:lnTo>
                  <a:lnTo>
                    <a:pt x="2840" y="106"/>
                  </a:lnTo>
                  <a:lnTo>
                    <a:pt x="2209" y="1"/>
                  </a:lnTo>
                  <a:close/>
                </a:path>
              </a:pathLst>
            </a:custGeom>
            <a:solidFill>
              <a:srgbClr val="587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C8D6"/>
                </a:solidFill>
              </a:endParaRPr>
            </a:p>
          </p:txBody>
        </p:sp>
        <p:sp>
          <p:nvSpPr>
            <p:cNvPr id="163" name="Google Shape;163;p26"/>
            <p:cNvSpPr/>
            <p:nvPr/>
          </p:nvSpPr>
          <p:spPr>
            <a:xfrm>
              <a:off x="4187300" y="2724700"/>
              <a:ext cx="142000" cy="215625"/>
            </a:xfrm>
            <a:custGeom>
              <a:avLst/>
              <a:gdLst/>
              <a:ahLst/>
              <a:cxnLst/>
              <a:rect l="l" t="t" r="r" b="b"/>
              <a:pathLst>
                <a:path w="5680" h="8625" extrusionOk="0">
                  <a:moveTo>
                    <a:pt x="3050" y="3997"/>
                  </a:moveTo>
                  <a:lnTo>
                    <a:pt x="3260" y="4208"/>
                  </a:lnTo>
                  <a:lnTo>
                    <a:pt x="3260" y="4418"/>
                  </a:lnTo>
                  <a:lnTo>
                    <a:pt x="3050" y="5049"/>
                  </a:lnTo>
                  <a:lnTo>
                    <a:pt x="2735" y="5680"/>
                  </a:lnTo>
                  <a:lnTo>
                    <a:pt x="2419" y="6206"/>
                  </a:lnTo>
                  <a:lnTo>
                    <a:pt x="1893" y="6732"/>
                  </a:lnTo>
                  <a:lnTo>
                    <a:pt x="1472" y="6732"/>
                  </a:lnTo>
                  <a:lnTo>
                    <a:pt x="1367" y="6521"/>
                  </a:lnTo>
                  <a:lnTo>
                    <a:pt x="1367" y="6311"/>
                  </a:lnTo>
                  <a:lnTo>
                    <a:pt x="1578" y="5680"/>
                  </a:lnTo>
                  <a:lnTo>
                    <a:pt x="1893" y="5049"/>
                  </a:lnTo>
                  <a:lnTo>
                    <a:pt x="2209" y="4523"/>
                  </a:lnTo>
                  <a:lnTo>
                    <a:pt x="2629" y="4103"/>
                  </a:lnTo>
                  <a:lnTo>
                    <a:pt x="2840" y="3997"/>
                  </a:lnTo>
                  <a:close/>
                  <a:moveTo>
                    <a:pt x="4838" y="1"/>
                  </a:moveTo>
                  <a:lnTo>
                    <a:pt x="4733" y="106"/>
                  </a:lnTo>
                  <a:lnTo>
                    <a:pt x="4628" y="211"/>
                  </a:lnTo>
                  <a:lnTo>
                    <a:pt x="3997" y="2525"/>
                  </a:lnTo>
                  <a:lnTo>
                    <a:pt x="3891" y="2630"/>
                  </a:lnTo>
                  <a:lnTo>
                    <a:pt x="3681" y="2630"/>
                  </a:lnTo>
                  <a:lnTo>
                    <a:pt x="3050" y="2420"/>
                  </a:lnTo>
                  <a:lnTo>
                    <a:pt x="2524" y="2420"/>
                  </a:lnTo>
                  <a:lnTo>
                    <a:pt x="1998" y="2841"/>
                  </a:lnTo>
                  <a:lnTo>
                    <a:pt x="1472" y="3472"/>
                  </a:lnTo>
                  <a:lnTo>
                    <a:pt x="1052" y="3997"/>
                  </a:lnTo>
                  <a:lnTo>
                    <a:pt x="736" y="4523"/>
                  </a:lnTo>
                  <a:lnTo>
                    <a:pt x="421" y="5154"/>
                  </a:lnTo>
                  <a:lnTo>
                    <a:pt x="210" y="5785"/>
                  </a:lnTo>
                  <a:lnTo>
                    <a:pt x="0" y="6416"/>
                  </a:lnTo>
                  <a:lnTo>
                    <a:pt x="0" y="7152"/>
                  </a:lnTo>
                  <a:lnTo>
                    <a:pt x="210" y="7573"/>
                  </a:lnTo>
                  <a:lnTo>
                    <a:pt x="316" y="7994"/>
                  </a:lnTo>
                  <a:lnTo>
                    <a:pt x="631" y="8309"/>
                  </a:lnTo>
                  <a:lnTo>
                    <a:pt x="1052" y="8520"/>
                  </a:lnTo>
                  <a:lnTo>
                    <a:pt x="1262" y="8625"/>
                  </a:lnTo>
                  <a:lnTo>
                    <a:pt x="1683" y="8520"/>
                  </a:lnTo>
                  <a:lnTo>
                    <a:pt x="2419" y="8204"/>
                  </a:lnTo>
                  <a:lnTo>
                    <a:pt x="3576" y="7468"/>
                  </a:lnTo>
                  <a:lnTo>
                    <a:pt x="3681" y="7468"/>
                  </a:lnTo>
                  <a:lnTo>
                    <a:pt x="3786" y="7573"/>
                  </a:lnTo>
                  <a:lnTo>
                    <a:pt x="4102" y="7994"/>
                  </a:lnTo>
                  <a:lnTo>
                    <a:pt x="4312" y="8204"/>
                  </a:lnTo>
                  <a:lnTo>
                    <a:pt x="4628" y="8309"/>
                  </a:lnTo>
                  <a:lnTo>
                    <a:pt x="4838" y="8309"/>
                  </a:lnTo>
                  <a:lnTo>
                    <a:pt x="5153" y="8204"/>
                  </a:lnTo>
                  <a:lnTo>
                    <a:pt x="5259" y="8099"/>
                  </a:lnTo>
                  <a:lnTo>
                    <a:pt x="5259" y="7889"/>
                  </a:lnTo>
                  <a:lnTo>
                    <a:pt x="5153" y="7678"/>
                  </a:lnTo>
                  <a:lnTo>
                    <a:pt x="4838" y="6837"/>
                  </a:lnTo>
                  <a:lnTo>
                    <a:pt x="4733" y="6101"/>
                  </a:lnTo>
                  <a:lnTo>
                    <a:pt x="4838" y="5259"/>
                  </a:lnTo>
                  <a:lnTo>
                    <a:pt x="4943" y="4418"/>
                  </a:lnTo>
                  <a:lnTo>
                    <a:pt x="5364" y="2735"/>
                  </a:lnTo>
                  <a:lnTo>
                    <a:pt x="5679" y="1053"/>
                  </a:lnTo>
                  <a:lnTo>
                    <a:pt x="5679" y="737"/>
                  </a:lnTo>
                  <a:lnTo>
                    <a:pt x="5574" y="422"/>
                  </a:lnTo>
                  <a:lnTo>
                    <a:pt x="5364" y="211"/>
                  </a:lnTo>
                  <a:lnTo>
                    <a:pt x="5153" y="1"/>
                  </a:lnTo>
                  <a:close/>
                </a:path>
              </a:pathLst>
            </a:custGeom>
            <a:solidFill>
              <a:srgbClr val="587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C8D6"/>
                </a:solidFill>
              </a:endParaRPr>
            </a:p>
          </p:txBody>
        </p:sp>
        <p:sp>
          <p:nvSpPr>
            <p:cNvPr id="164" name="Google Shape;164;p26"/>
            <p:cNvSpPr/>
            <p:nvPr/>
          </p:nvSpPr>
          <p:spPr>
            <a:xfrm>
              <a:off x="4613225" y="2798325"/>
              <a:ext cx="97325" cy="128850"/>
            </a:xfrm>
            <a:custGeom>
              <a:avLst/>
              <a:gdLst/>
              <a:ahLst/>
              <a:cxnLst/>
              <a:rect l="l" t="t" r="r" b="b"/>
              <a:pathLst>
                <a:path w="3893" h="5154" extrusionOk="0">
                  <a:moveTo>
                    <a:pt x="1999" y="1"/>
                  </a:moveTo>
                  <a:lnTo>
                    <a:pt x="1578" y="106"/>
                  </a:lnTo>
                  <a:lnTo>
                    <a:pt x="1158" y="421"/>
                  </a:lnTo>
                  <a:lnTo>
                    <a:pt x="842" y="737"/>
                  </a:lnTo>
                  <a:lnTo>
                    <a:pt x="632" y="1052"/>
                  </a:lnTo>
                  <a:lnTo>
                    <a:pt x="421" y="1473"/>
                  </a:lnTo>
                  <a:lnTo>
                    <a:pt x="527" y="1789"/>
                  </a:lnTo>
                  <a:lnTo>
                    <a:pt x="737" y="2209"/>
                  </a:lnTo>
                  <a:lnTo>
                    <a:pt x="1053" y="2630"/>
                  </a:lnTo>
                  <a:lnTo>
                    <a:pt x="1789" y="3156"/>
                  </a:lnTo>
                  <a:lnTo>
                    <a:pt x="2420" y="3682"/>
                  </a:lnTo>
                  <a:lnTo>
                    <a:pt x="2525" y="3787"/>
                  </a:lnTo>
                  <a:lnTo>
                    <a:pt x="2420" y="3997"/>
                  </a:lnTo>
                  <a:lnTo>
                    <a:pt x="2209" y="4102"/>
                  </a:lnTo>
                  <a:lnTo>
                    <a:pt x="1894" y="4102"/>
                  </a:lnTo>
                  <a:lnTo>
                    <a:pt x="1158" y="3892"/>
                  </a:lnTo>
                  <a:lnTo>
                    <a:pt x="527" y="3576"/>
                  </a:lnTo>
                  <a:lnTo>
                    <a:pt x="316" y="3576"/>
                  </a:lnTo>
                  <a:lnTo>
                    <a:pt x="106" y="3787"/>
                  </a:lnTo>
                  <a:lnTo>
                    <a:pt x="1" y="4102"/>
                  </a:lnTo>
                  <a:lnTo>
                    <a:pt x="106" y="4418"/>
                  </a:lnTo>
                  <a:lnTo>
                    <a:pt x="316" y="4733"/>
                  </a:lnTo>
                  <a:lnTo>
                    <a:pt x="737" y="4944"/>
                  </a:lnTo>
                  <a:lnTo>
                    <a:pt x="1263" y="5154"/>
                  </a:lnTo>
                  <a:lnTo>
                    <a:pt x="2420" y="5154"/>
                  </a:lnTo>
                  <a:lnTo>
                    <a:pt x="3051" y="4944"/>
                  </a:lnTo>
                  <a:lnTo>
                    <a:pt x="3366" y="4733"/>
                  </a:lnTo>
                  <a:lnTo>
                    <a:pt x="3682" y="4523"/>
                  </a:lnTo>
                  <a:lnTo>
                    <a:pt x="3892" y="4313"/>
                  </a:lnTo>
                  <a:lnTo>
                    <a:pt x="3892" y="3997"/>
                  </a:lnTo>
                  <a:lnTo>
                    <a:pt x="3892" y="3682"/>
                  </a:lnTo>
                  <a:lnTo>
                    <a:pt x="3787" y="3471"/>
                  </a:lnTo>
                  <a:lnTo>
                    <a:pt x="3577" y="3156"/>
                  </a:lnTo>
                  <a:lnTo>
                    <a:pt x="3261" y="2840"/>
                  </a:lnTo>
                  <a:lnTo>
                    <a:pt x="2525" y="2420"/>
                  </a:lnTo>
                  <a:lnTo>
                    <a:pt x="1894" y="2209"/>
                  </a:lnTo>
                  <a:lnTo>
                    <a:pt x="1789" y="1999"/>
                  </a:lnTo>
                  <a:lnTo>
                    <a:pt x="1789" y="1789"/>
                  </a:lnTo>
                  <a:lnTo>
                    <a:pt x="1789" y="1578"/>
                  </a:lnTo>
                  <a:lnTo>
                    <a:pt x="1894" y="1368"/>
                  </a:lnTo>
                  <a:lnTo>
                    <a:pt x="2104" y="1263"/>
                  </a:lnTo>
                  <a:lnTo>
                    <a:pt x="2315" y="1158"/>
                  </a:lnTo>
                  <a:lnTo>
                    <a:pt x="2525" y="1263"/>
                  </a:lnTo>
                  <a:lnTo>
                    <a:pt x="2735" y="1368"/>
                  </a:lnTo>
                  <a:lnTo>
                    <a:pt x="2946" y="1473"/>
                  </a:lnTo>
                  <a:lnTo>
                    <a:pt x="3156" y="1368"/>
                  </a:lnTo>
                  <a:lnTo>
                    <a:pt x="3261" y="1263"/>
                  </a:lnTo>
                  <a:lnTo>
                    <a:pt x="3261" y="1052"/>
                  </a:lnTo>
                  <a:lnTo>
                    <a:pt x="3051" y="632"/>
                  </a:lnTo>
                  <a:lnTo>
                    <a:pt x="2840" y="316"/>
                  </a:lnTo>
                  <a:lnTo>
                    <a:pt x="2630" y="106"/>
                  </a:lnTo>
                  <a:lnTo>
                    <a:pt x="2420" y="1"/>
                  </a:lnTo>
                  <a:close/>
                </a:path>
              </a:pathLst>
            </a:custGeom>
            <a:solidFill>
              <a:srgbClr val="587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C8D6"/>
                </a:solidFill>
              </a:endParaRPr>
            </a:p>
          </p:txBody>
        </p:sp>
        <p:sp>
          <p:nvSpPr>
            <p:cNvPr id="165" name="Google Shape;165;p26"/>
            <p:cNvSpPr/>
            <p:nvPr/>
          </p:nvSpPr>
          <p:spPr>
            <a:xfrm>
              <a:off x="4510700" y="2811475"/>
              <a:ext cx="97300" cy="113075"/>
            </a:xfrm>
            <a:custGeom>
              <a:avLst/>
              <a:gdLst/>
              <a:ahLst/>
              <a:cxnLst/>
              <a:rect l="l" t="t" r="r" b="b"/>
              <a:pathLst>
                <a:path w="3892" h="4523" extrusionOk="0">
                  <a:moveTo>
                    <a:pt x="210" y="1"/>
                  </a:moveTo>
                  <a:lnTo>
                    <a:pt x="0" y="211"/>
                  </a:lnTo>
                  <a:lnTo>
                    <a:pt x="0" y="421"/>
                  </a:lnTo>
                  <a:lnTo>
                    <a:pt x="105" y="3576"/>
                  </a:lnTo>
                  <a:lnTo>
                    <a:pt x="210" y="3997"/>
                  </a:lnTo>
                  <a:lnTo>
                    <a:pt x="316" y="4207"/>
                  </a:lnTo>
                  <a:lnTo>
                    <a:pt x="631" y="4418"/>
                  </a:lnTo>
                  <a:lnTo>
                    <a:pt x="736" y="4523"/>
                  </a:lnTo>
                  <a:lnTo>
                    <a:pt x="947" y="4523"/>
                  </a:lnTo>
                  <a:lnTo>
                    <a:pt x="1052" y="4418"/>
                  </a:lnTo>
                  <a:lnTo>
                    <a:pt x="1157" y="4312"/>
                  </a:lnTo>
                  <a:lnTo>
                    <a:pt x="1262" y="3787"/>
                  </a:lnTo>
                  <a:lnTo>
                    <a:pt x="1367" y="2945"/>
                  </a:lnTo>
                  <a:lnTo>
                    <a:pt x="1473" y="2525"/>
                  </a:lnTo>
                  <a:lnTo>
                    <a:pt x="1578" y="2209"/>
                  </a:lnTo>
                  <a:lnTo>
                    <a:pt x="1893" y="1788"/>
                  </a:lnTo>
                  <a:lnTo>
                    <a:pt x="2314" y="1473"/>
                  </a:lnTo>
                  <a:lnTo>
                    <a:pt x="2524" y="1473"/>
                  </a:lnTo>
                  <a:lnTo>
                    <a:pt x="2945" y="1578"/>
                  </a:lnTo>
                  <a:lnTo>
                    <a:pt x="3576" y="1578"/>
                  </a:lnTo>
                  <a:lnTo>
                    <a:pt x="3786" y="1473"/>
                  </a:lnTo>
                  <a:lnTo>
                    <a:pt x="3891" y="1263"/>
                  </a:lnTo>
                  <a:lnTo>
                    <a:pt x="3891" y="1157"/>
                  </a:lnTo>
                  <a:lnTo>
                    <a:pt x="3786" y="947"/>
                  </a:lnTo>
                  <a:lnTo>
                    <a:pt x="3681" y="737"/>
                  </a:lnTo>
                  <a:lnTo>
                    <a:pt x="3260" y="526"/>
                  </a:lnTo>
                  <a:lnTo>
                    <a:pt x="2735" y="316"/>
                  </a:lnTo>
                  <a:lnTo>
                    <a:pt x="2209" y="106"/>
                  </a:lnTo>
                  <a:lnTo>
                    <a:pt x="1788" y="211"/>
                  </a:lnTo>
                  <a:lnTo>
                    <a:pt x="1473" y="421"/>
                  </a:lnTo>
                  <a:lnTo>
                    <a:pt x="1157" y="737"/>
                  </a:lnTo>
                  <a:lnTo>
                    <a:pt x="841" y="421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rgbClr val="587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C8D6"/>
                </a:solidFill>
              </a:endParaRPr>
            </a:p>
          </p:txBody>
        </p:sp>
        <p:sp>
          <p:nvSpPr>
            <p:cNvPr id="166" name="Google Shape;166;p26"/>
            <p:cNvSpPr/>
            <p:nvPr/>
          </p:nvSpPr>
          <p:spPr>
            <a:xfrm>
              <a:off x="4331900" y="2824625"/>
              <a:ext cx="78900" cy="99925"/>
            </a:xfrm>
            <a:custGeom>
              <a:avLst/>
              <a:gdLst/>
              <a:ahLst/>
              <a:cxnLst/>
              <a:rect l="l" t="t" r="r" b="b"/>
              <a:pathLst>
                <a:path w="3156" h="3997" extrusionOk="0">
                  <a:moveTo>
                    <a:pt x="1788" y="1368"/>
                  </a:moveTo>
                  <a:lnTo>
                    <a:pt x="1788" y="1473"/>
                  </a:lnTo>
                  <a:lnTo>
                    <a:pt x="1894" y="1893"/>
                  </a:lnTo>
                  <a:lnTo>
                    <a:pt x="1788" y="2209"/>
                  </a:lnTo>
                  <a:lnTo>
                    <a:pt x="1788" y="2314"/>
                  </a:lnTo>
                  <a:lnTo>
                    <a:pt x="1683" y="2419"/>
                  </a:lnTo>
                  <a:lnTo>
                    <a:pt x="1578" y="2314"/>
                  </a:lnTo>
                  <a:lnTo>
                    <a:pt x="1473" y="2209"/>
                  </a:lnTo>
                  <a:lnTo>
                    <a:pt x="1368" y="1893"/>
                  </a:lnTo>
                  <a:lnTo>
                    <a:pt x="1473" y="1473"/>
                  </a:lnTo>
                  <a:lnTo>
                    <a:pt x="1578" y="1368"/>
                  </a:lnTo>
                  <a:close/>
                  <a:moveTo>
                    <a:pt x="1473" y="0"/>
                  </a:moveTo>
                  <a:lnTo>
                    <a:pt x="1157" y="106"/>
                  </a:lnTo>
                  <a:lnTo>
                    <a:pt x="947" y="421"/>
                  </a:lnTo>
                  <a:lnTo>
                    <a:pt x="211" y="1578"/>
                  </a:lnTo>
                  <a:lnTo>
                    <a:pt x="0" y="2104"/>
                  </a:lnTo>
                  <a:lnTo>
                    <a:pt x="0" y="2630"/>
                  </a:lnTo>
                  <a:lnTo>
                    <a:pt x="106" y="3155"/>
                  </a:lnTo>
                  <a:lnTo>
                    <a:pt x="421" y="3681"/>
                  </a:lnTo>
                  <a:lnTo>
                    <a:pt x="737" y="3892"/>
                  </a:lnTo>
                  <a:lnTo>
                    <a:pt x="947" y="3997"/>
                  </a:lnTo>
                  <a:lnTo>
                    <a:pt x="1157" y="3997"/>
                  </a:lnTo>
                  <a:lnTo>
                    <a:pt x="1473" y="3892"/>
                  </a:lnTo>
                  <a:lnTo>
                    <a:pt x="2209" y="3366"/>
                  </a:lnTo>
                  <a:lnTo>
                    <a:pt x="2945" y="2630"/>
                  </a:lnTo>
                  <a:lnTo>
                    <a:pt x="3050" y="2314"/>
                  </a:lnTo>
                  <a:lnTo>
                    <a:pt x="3156" y="1999"/>
                  </a:lnTo>
                  <a:lnTo>
                    <a:pt x="3050" y="1368"/>
                  </a:lnTo>
                  <a:lnTo>
                    <a:pt x="2945" y="842"/>
                  </a:lnTo>
                  <a:lnTo>
                    <a:pt x="2630" y="421"/>
                  </a:lnTo>
                  <a:lnTo>
                    <a:pt x="2104" y="106"/>
                  </a:lnTo>
                  <a:lnTo>
                    <a:pt x="1788" y="0"/>
                  </a:lnTo>
                  <a:close/>
                </a:path>
              </a:pathLst>
            </a:custGeom>
            <a:solidFill>
              <a:srgbClr val="587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C8D6"/>
                </a:solidFill>
              </a:endParaRPr>
            </a:p>
          </p:txBody>
        </p:sp>
        <p:sp>
          <p:nvSpPr>
            <p:cNvPr id="167" name="Google Shape;167;p26"/>
            <p:cNvSpPr/>
            <p:nvPr/>
          </p:nvSpPr>
          <p:spPr>
            <a:xfrm>
              <a:off x="4423925" y="2829875"/>
              <a:ext cx="68375" cy="97300"/>
            </a:xfrm>
            <a:custGeom>
              <a:avLst/>
              <a:gdLst/>
              <a:ahLst/>
              <a:cxnLst/>
              <a:rect l="l" t="t" r="r" b="b"/>
              <a:pathLst>
                <a:path w="2735" h="3892" extrusionOk="0">
                  <a:moveTo>
                    <a:pt x="1473" y="1368"/>
                  </a:moveTo>
                  <a:lnTo>
                    <a:pt x="1578" y="1473"/>
                  </a:lnTo>
                  <a:lnTo>
                    <a:pt x="1683" y="1578"/>
                  </a:lnTo>
                  <a:lnTo>
                    <a:pt x="1788" y="1999"/>
                  </a:lnTo>
                  <a:lnTo>
                    <a:pt x="1683" y="2314"/>
                  </a:lnTo>
                  <a:lnTo>
                    <a:pt x="1578" y="2420"/>
                  </a:lnTo>
                  <a:lnTo>
                    <a:pt x="1473" y="2525"/>
                  </a:lnTo>
                  <a:lnTo>
                    <a:pt x="1368" y="2420"/>
                  </a:lnTo>
                  <a:lnTo>
                    <a:pt x="1263" y="2314"/>
                  </a:lnTo>
                  <a:lnTo>
                    <a:pt x="1263" y="1999"/>
                  </a:lnTo>
                  <a:lnTo>
                    <a:pt x="1263" y="1578"/>
                  </a:lnTo>
                  <a:lnTo>
                    <a:pt x="1368" y="1473"/>
                  </a:lnTo>
                  <a:lnTo>
                    <a:pt x="1473" y="1368"/>
                  </a:lnTo>
                  <a:close/>
                  <a:moveTo>
                    <a:pt x="1473" y="1"/>
                  </a:moveTo>
                  <a:lnTo>
                    <a:pt x="1157" y="106"/>
                  </a:lnTo>
                  <a:lnTo>
                    <a:pt x="737" y="421"/>
                  </a:lnTo>
                  <a:lnTo>
                    <a:pt x="421" y="842"/>
                  </a:lnTo>
                  <a:lnTo>
                    <a:pt x="211" y="1368"/>
                  </a:lnTo>
                  <a:lnTo>
                    <a:pt x="0" y="1894"/>
                  </a:lnTo>
                  <a:lnTo>
                    <a:pt x="0" y="2420"/>
                  </a:lnTo>
                  <a:lnTo>
                    <a:pt x="106" y="2840"/>
                  </a:lnTo>
                  <a:lnTo>
                    <a:pt x="316" y="3366"/>
                  </a:lnTo>
                  <a:lnTo>
                    <a:pt x="737" y="3682"/>
                  </a:lnTo>
                  <a:lnTo>
                    <a:pt x="1052" y="3787"/>
                  </a:lnTo>
                  <a:lnTo>
                    <a:pt x="1368" y="3892"/>
                  </a:lnTo>
                  <a:lnTo>
                    <a:pt x="1683" y="3787"/>
                  </a:lnTo>
                  <a:lnTo>
                    <a:pt x="1999" y="3576"/>
                  </a:lnTo>
                  <a:lnTo>
                    <a:pt x="2314" y="3261"/>
                  </a:lnTo>
                  <a:lnTo>
                    <a:pt x="2525" y="2840"/>
                  </a:lnTo>
                  <a:lnTo>
                    <a:pt x="2735" y="2314"/>
                  </a:lnTo>
                  <a:lnTo>
                    <a:pt x="2735" y="1789"/>
                  </a:lnTo>
                  <a:lnTo>
                    <a:pt x="2525" y="1052"/>
                  </a:lnTo>
                  <a:lnTo>
                    <a:pt x="2209" y="316"/>
                  </a:lnTo>
                  <a:lnTo>
                    <a:pt x="1999" y="211"/>
                  </a:lnTo>
                  <a:lnTo>
                    <a:pt x="1788" y="106"/>
                  </a:lnTo>
                  <a:lnTo>
                    <a:pt x="1473" y="1"/>
                  </a:lnTo>
                  <a:close/>
                </a:path>
              </a:pathLst>
            </a:custGeom>
            <a:solidFill>
              <a:srgbClr val="587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C8D6"/>
                </a:solidFill>
              </a:endParaRPr>
            </a:p>
          </p:txBody>
        </p:sp>
        <p:sp>
          <p:nvSpPr>
            <p:cNvPr id="168" name="Google Shape;168;p26"/>
            <p:cNvSpPr/>
            <p:nvPr/>
          </p:nvSpPr>
          <p:spPr>
            <a:xfrm>
              <a:off x="1891925" y="2803600"/>
              <a:ext cx="99950" cy="120950"/>
            </a:xfrm>
            <a:custGeom>
              <a:avLst/>
              <a:gdLst/>
              <a:ahLst/>
              <a:cxnLst/>
              <a:rect l="l" t="t" r="r" b="b"/>
              <a:pathLst>
                <a:path w="3998" h="4838" extrusionOk="0">
                  <a:moveTo>
                    <a:pt x="3261" y="0"/>
                  </a:moveTo>
                  <a:lnTo>
                    <a:pt x="3051" y="105"/>
                  </a:lnTo>
                  <a:lnTo>
                    <a:pt x="2840" y="316"/>
                  </a:lnTo>
                  <a:lnTo>
                    <a:pt x="2209" y="2840"/>
                  </a:lnTo>
                  <a:lnTo>
                    <a:pt x="2104" y="2945"/>
                  </a:lnTo>
                  <a:lnTo>
                    <a:pt x="1999" y="2840"/>
                  </a:lnTo>
                  <a:lnTo>
                    <a:pt x="1158" y="1157"/>
                  </a:lnTo>
                  <a:lnTo>
                    <a:pt x="842" y="736"/>
                  </a:lnTo>
                  <a:lnTo>
                    <a:pt x="632" y="526"/>
                  </a:lnTo>
                  <a:lnTo>
                    <a:pt x="421" y="421"/>
                  </a:lnTo>
                  <a:lnTo>
                    <a:pt x="211" y="421"/>
                  </a:lnTo>
                  <a:lnTo>
                    <a:pt x="106" y="526"/>
                  </a:lnTo>
                  <a:lnTo>
                    <a:pt x="1" y="736"/>
                  </a:lnTo>
                  <a:lnTo>
                    <a:pt x="1" y="841"/>
                  </a:lnTo>
                  <a:lnTo>
                    <a:pt x="737" y="2945"/>
                  </a:lnTo>
                  <a:lnTo>
                    <a:pt x="1263" y="3891"/>
                  </a:lnTo>
                  <a:lnTo>
                    <a:pt x="1578" y="4312"/>
                  </a:lnTo>
                  <a:lnTo>
                    <a:pt x="1999" y="4838"/>
                  </a:lnTo>
                  <a:lnTo>
                    <a:pt x="2420" y="4838"/>
                  </a:lnTo>
                  <a:lnTo>
                    <a:pt x="2525" y="4627"/>
                  </a:lnTo>
                  <a:lnTo>
                    <a:pt x="3156" y="3260"/>
                  </a:lnTo>
                  <a:lnTo>
                    <a:pt x="3576" y="2209"/>
                  </a:lnTo>
                  <a:lnTo>
                    <a:pt x="3892" y="1157"/>
                  </a:lnTo>
                  <a:lnTo>
                    <a:pt x="3997" y="736"/>
                  </a:lnTo>
                  <a:lnTo>
                    <a:pt x="3892" y="421"/>
                  </a:lnTo>
                  <a:lnTo>
                    <a:pt x="3682" y="210"/>
                  </a:lnTo>
                  <a:lnTo>
                    <a:pt x="3261" y="0"/>
                  </a:lnTo>
                  <a:close/>
                </a:path>
              </a:pathLst>
            </a:custGeom>
            <a:solidFill>
              <a:srgbClr val="587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C8D6"/>
                </a:solidFill>
              </a:endParaRPr>
            </a:p>
          </p:txBody>
        </p:sp>
        <p:sp>
          <p:nvSpPr>
            <p:cNvPr id="169" name="Google Shape;169;p26"/>
            <p:cNvSpPr/>
            <p:nvPr/>
          </p:nvSpPr>
          <p:spPr>
            <a:xfrm>
              <a:off x="1763100" y="2790450"/>
              <a:ext cx="110450" cy="134100"/>
            </a:xfrm>
            <a:custGeom>
              <a:avLst/>
              <a:gdLst/>
              <a:ahLst/>
              <a:cxnLst/>
              <a:rect l="l" t="t" r="r" b="b"/>
              <a:pathLst>
                <a:path w="4418" h="5364" extrusionOk="0">
                  <a:moveTo>
                    <a:pt x="2840" y="947"/>
                  </a:moveTo>
                  <a:lnTo>
                    <a:pt x="2945" y="1052"/>
                  </a:lnTo>
                  <a:lnTo>
                    <a:pt x="3155" y="1157"/>
                  </a:lnTo>
                  <a:lnTo>
                    <a:pt x="3261" y="1367"/>
                  </a:lnTo>
                  <a:lnTo>
                    <a:pt x="3261" y="1788"/>
                  </a:lnTo>
                  <a:lnTo>
                    <a:pt x="3155" y="1998"/>
                  </a:lnTo>
                  <a:lnTo>
                    <a:pt x="2630" y="2209"/>
                  </a:lnTo>
                  <a:lnTo>
                    <a:pt x="2314" y="2314"/>
                  </a:lnTo>
                  <a:lnTo>
                    <a:pt x="2104" y="2314"/>
                  </a:lnTo>
                  <a:lnTo>
                    <a:pt x="1893" y="2209"/>
                  </a:lnTo>
                  <a:lnTo>
                    <a:pt x="1788" y="1998"/>
                  </a:lnTo>
                  <a:lnTo>
                    <a:pt x="1788" y="1683"/>
                  </a:lnTo>
                  <a:lnTo>
                    <a:pt x="1999" y="1367"/>
                  </a:lnTo>
                  <a:lnTo>
                    <a:pt x="2419" y="1052"/>
                  </a:lnTo>
                  <a:lnTo>
                    <a:pt x="2630" y="947"/>
                  </a:lnTo>
                  <a:close/>
                  <a:moveTo>
                    <a:pt x="2104" y="0"/>
                  </a:moveTo>
                  <a:lnTo>
                    <a:pt x="1473" y="211"/>
                  </a:lnTo>
                  <a:lnTo>
                    <a:pt x="947" y="631"/>
                  </a:lnTo>
                  <a:lnTo>
                    <a:pt x="631" y="1157"/>
                  </a:lnTo>
                  <a:lnTo>
                    <a:pt x="316" y="1578"/>
                  </a:lnTo>
                  <a:lnTo>
                    <a:pt x="105" y="2104"/>
                  </a:lnTo>
                  <a:lnTo>
                    <a:pt x="0" y="2524"/>
                  </a:lnTo>
                  <a:lnTo>
                    <a:pt x="0" y="3260"/>
                  </a:lnTo>
                  <a:lnTo>
                    <a:pt x="211" y="3891"/>
                  </a:lnTo>
                  <a:lnTo>
                    <a:pt x="316" y="4312"/>
                  </a:lnTo>
                  <a:lnTo>
                    <a:pt x="526" y="4522"/>
                  </a:lnTo>
                  <a:lnTo>
                    <a:pt x="736" y="4838"/>
                  </a:lnTo>
                  <a:lnTo>
                    <a:pt x="1052" y="5048"/>
                  </a:lnTo>
                  <a:lnTo>
                    <a:pt x="1473" y="5153"/>
                  </a:lnTo>
                  <a:lnTo>
                    <a:pt x="1893" y="5259"/>
                  </a:lnTo>
                  <a:lnTo>
                    <a:pt x="2419" y="5364"/>
                  </a:lnTo>
                  <a:lnTo>
                    <a:pt x="2945" y="5259"/>
                  </a:lnTo>
                  <a:lnTo>
                    <a:pt x="3471" y="5153"/>
                  </a:lnTo>
                  <a:lnTo>
                    <a:pt x="3892" y="4943"/>
                  </a:lnTo>
                  <a:lnTo>
                    <a:pt x="4207" y="4628"/>
                  </a:lnTo>
                  <a:lnTo>
                    <a:pt x="4312" y="4207"/>
                  </a:lnTo>
                  <a:lnTo>
                    <a:pt x="4102" y="3997"/>
                  </a:lnTo>
                  <a:lnTo>
                    <a:pt x="3997" y="3891"/>
                  </a:lnTo>
                  <a:lnTo>
                    <a:pt x="3786" y="3891"/>
                  </a:lnTo>
                  <a:lnTo>
                    <a:pt x="3471" y="3997"/>
                  </a:lnTo>
                  <a:lnTo>
                    <a:pt x="3050" y="4207"/>
                  </a:lnTo>
                  <a:lnTo>
                    <a:pt x="2735" y="4312"/>
                  </a:lnTo>
                  <a:lnTo>
                    <a:pt x="2104" y="4312"/>
                  </a:lnTo>
                  <a:lnTo>
                    <a:pt x="1788" y="4102"/>
                  </a:lnTo>
                  <a:lnTo>
                    <a:pt x="1578" y="3891"/>
                  </a:lnTo>
                  <a:lnTo>
                    <a:pt x="1473" y="3576"/>
                  </a:lnTo>
                  <a:lnTo>
                    <a:pt x="1367" y="3366"/>
                  </a:lnTo>
                  <a:lnTo>
                    <a:pt x="1473" y="3260"/>
                  </a:lnTo>
                  <a:lnTo>
                    <a:pt x="1578" y="3155"/>
                  </a:lnTo>
                  <a:lnTo>
                    <a:pt x="1788" y="3050"/>
                  </a:lnTo>
                  <a:lnTo>
                    <a:pt x="2945" y="3155"/>
                  </a:lnTo>
                  <a:lnTo>
                    <a:pt x="3366" y="3050"/>
                  </a:lnTo>
                  <a:lnTo>
                    <a:pt x="3681" y="2945"/>
                  </a:lnTo>
                  <a:lnTo>
                    <a:pt x="4102" y="2735"/>
                  </a:lnTo>
                  <a:lnTo>
                    <a:pt x="4312" y="2419"/>
                  </a:lnTo>
                  <a:lnTo>
                    <a:pt x="4417" y="1893"/>
                  </a:lnTo>
                  <a:lnTo>
                    <a:pt x="4312" y="1262"/>
                  </a:lnTo>
                  <a:lnTo>
                    <a:pt x="4102" y="736"/>
                  </a:lnTo>
                  <a:lnTo>
                    <a:pt x="3892" y="526"/>
                  </a:lnTo>
                  <a:lnTo>
                    <a:pt x="3681" y="316"/>
                  </a:lnTo>
                  <a:lnTo>
                    <a:pt x="3261" y="105"/>
                  </a:lnTo>
                  <a:lnTo>
                    <a:pt x="2840" y="0"/>
                  </a:lnTo>
                  <a:close/>
                </a:path>
              </a:pathLst>
            </a:custGeom>
            <a:solidFill>
              <a:srgbClr val="587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C8D6"/>
                </a:solidFill>
              </a:endParaRPr>
            </a:p>
          </p:txBody>
        </p:sp>
        <p:sp>
          <p:nvSpPr>
            <p:cNvPr id="170" name="Google Shape;170;p26"/>
            <p:cNvSpPr/>
            <p:nvPr/>
          </p:nvSpPr>
          <p:spPr>
            <a:xfrm>
              <a:off x="2010250" y="2790450"/>
              <a:ext cx="107825" cy="134100"/>
            </a:xfrm>
            <a:custGeom>
              <a:avLst/>
              <a:gdLst/>
              <a:ahLst/>
              <a:cxnLst/>
              <a:rect l="l" t="t" r="r" b="b"/>
              <a:pathLst>
                <a:path w="4313" h="5364" extrusionOk="0">
                  <a:moveTo>
                    <a:pt x="2735" y="947"/>
                  </a:moveTo>
                  <a:lnTo>
                    <a:pt x="2945" y="1052"/>
                  </a:lnTo>
                  <a:lnTo>
                    <a:pt x="3155" y="1157"/>
                  </a:lnTo>
                  <a:lnTo>
                    <a:pt x="3155" y="1367"/>
                  </a:lnTo>
                  <a:lnTo>
                    <a:pt x="3261" y="1788"/>
                  </a:lnTo>
                  <a:lnTo>
                    <a:pt x="3050" y="1998"/>
                  </a:lnTo>
                  <a:lnTo>
                    <a:pt x="2630" y="2209"/>
                  </a:lnTo>
                  <a:lnTo>
                    <a:pt x="2314" y="2314"/>
                  </a:lnTo>
                  <a:lnTo>
                    <a:pt x="1999" y="2314"/>
                  </a:lnTo>
                  <a:lnTo>
                    <a:pt x="1788" y="2209"/>
                  </a:lnTo>
                  <a:lnTo>
                    <a:pt x="1683" y="1998"/>
                  </a:lnTo>
                  <a:lnTo>
                    <a:pt x="1788" y="1683"/>
                  </a:lnTo>
                  <a:lnTo>
                    <a:pt x="1999" y="1367"/>
                  </a:lnTo>
                  <a:lnTo>
                    <a:pt x="2314" y="1052"/>
                  </a:lnTo>
                  <a:lnTo>
                    <a:pt x="2524" y="947"/>
                  </a:lnTo>
                  <a:close/>
                  <a:moveTo>
                    <a:pt x="2104" y="0"/>
                  </a:moveTo>
                  <a:lnTo>
                    <a:pt x="1473" y="211"/>
                  </a:lnTo>
                  <a:lnTo>
                    <a:pt x="947" y="631"/>
                  </a:lnTo>
                  <a:lnTo>
                    <a:pt x="526" y="1157"/>
                  </a:lnTo>
                  <a:lnTo>
                    <a:pt x="211" y="1578"/>
                  </a:lnTo>
                  <a:lnTo>
                    <a:pt x="106" y="2104"/>
                  </a:lnTo>
                  <a:lnTo>
                    <a:pt x="0" y="2524"/>
                  </a:lnTo>
                  <a:lnTo>
                    <a:pt x="0" y="3260"/>
                  </a:lnTo>
                  <a:lnTo>
                    <a:pt x="106" y="3891"/>
                  </a:lnTo>
                  <a:lnTo>
                    <a:pt x="211" y="4312"/>
                  </a:lnTo>
                  <a:lnTo>
                    <a:pt x="421" y="4522"/>
                  </a:lnTo>
                  <a:lnTo>
                    <a:pt x="737" y="4838"/>
                  </a:lnTo>
                  <a:lnTo>
                    <a:pt x="1052" y="5048"/>
                  </a:lnTo>
                  <a:lnTo>
                    <a:pt x="1368" y="5153"/>
                  </a:lnTo>
                  <a:lnTo>
                    <a:pt x="1893" y="5259"/>
                  </a:lnTo>
                  <a:lnTo>
                    <a:pt x="2419" y="5364"/>
                  </a:lnTo>
                  <a:lnTo>
                    <a:pt x="2945" y="5259"/>
                  </a:lnTo>
                  <a:lnTo>
                    <a:pt x="3471" y="5153"/>
                  </a:lnTo>
                  <a:lnTo>
                    <a:pt x="3892" y="4943"/>
                  </a:lnTo>
                  <a:lnTo>
                    <a:pt x="4207" y="4628"/>
                  </a:lnTo>
                  <a:lnTo>
                    <a:pt x="4312" y="4207"/>
                  </a:lnTo>
                  <a:lnTo>
                    <a:pt x="4102" y="3997"/>
                  </a:lnTo>
                  <a:lnTo>
                    <a:pt x="3892" y="3891"/>
                  </a:lnTo>
                  <a:lnTo>
                    <a:pt x="3681" y="3891"/>
                  </a:lnTo>
                  <a:lnTo>
                    <a:pt x="3471" y="3997"/>
                  </a:lnTo>
                  <a:lnTo>
                    <a:pt x="2945" y="4207"/>
                  </a:lnTo>
                  <a:lnTo>
                    <a:pt x="2735" y="4312"/>
                  </a:lnTo>
                  <a:lnTo>
                    <a:pt x="2104" y="4312"/>
                  </a:lnTo>
                  <a:lnTo>
                    <a:pt x="1788" y="4102"/>
                  </a:lnTo>
                  <a:lnTo>
                    <a:pt x="1578" y="3891"/>
                  </a:lnTo>
                  <a:lnTo>
                    <a:pt x="1368" y="3576"/>
                  </a:lnTo>
                  <a:lnTo>
                    <a:pt x="1368" y="3366"/>
                  </a:lnTo>
                  <a:lnTo>
                    <a:pt x="1473" y="3260"/>
                  </a:lnTo>
                  <a:lnTo>
                    <a:pt x="1578" y="3155"/>
                  </a:lnTo>
                  <a:lnTo>
                    <a:pt x="1788" y="3050"/>
                  </a:lnTo>
                  <a:lnTo>
                    <a:pt x="2945" y="3155"/>
                  </a:lnTo>
                  <a:lnTo>
                    <a:pt x="3366" y="3050"/>
                  </a:lnTo>
                  <a:lnTo>
                    <a:pt x="3681" y="2945"/>
                  </a:lnTo>
                  <a:lnTo>
                    <a:pt x="3997" y="2735"/>
                  </a:lnTo>
                  <a:lnTo>
                    <a:pt x="4207" y="2419"/>
                  </a:lnTo>
                  <a:lnTo>
                    <a:pt x="4312" y="1893"/>
                  </a:lnTo>
                  <a:lnTo>
                    <a:pt x="4312" y="1262"/>
                  </a:lnTo>
                  <a:lnTo>
                    <a:pt x="3997" y="736"/>
                  </a:lnTo>
                  <a:lnTo>
                    <a:pt x="3892" y="526"/>
                  </a:lnTo>
                  <a:lnTo>
                    <a:pt x="3681" y="316"/>
                  </a:lnTo>
                  <a:lnTo>
                    <a:pt x="3261" y="105"/>
                  </a:lnTo>
                  <a:lnTo>
                    <a:pt x="2840" y="0"/>
                  </a:lnTo>
                  <a:close/>
                </a:path>
              </a:pathLst>
            </a:custGeom>
            <a:solidFill>
              <a:srgbClr val="587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C8D6"/>
                </a:solidFill>
              </a:endParaRPr>
            </a:p>
          </p:txBody>
        </p:sp>
        <p:sp>
          <p:nvSpPr>
            <p:cNvPr id="171" name="Google Shape;171;p26"/>
            <p:cNvSpPr/>
            <p:nvPr/>
          </p:nvSpPr>
          <p:spPr>
            <a:xfrm>
              <a:off x="2407275" y="2793075"/>
              <a:ext cx="105200" cy="136750"/>
            </a:xfrm>
            <a:custGeom>
              <a:avLst/>
              <a:gdLst/>
              <a:ahLst/>
              <a:cxnLst/>
              <a:rect l="l" t="t" r="r" b="b"/>
              <a:pathLst>
                <a:path w="4208" h="5470" extrusionOk="0">
                  <a:moveTo>
                    <a:pt x="2209" y="1473"/>
                  </a:moveTo>
                  <a:lnTo>
                    <a:pt x="2419" y="1578"/>
                  </a:lnTo>
                  <a:lnTo>
                    <a:pt x="2629" y="1683"/>
                  </a:lnTo>
                  <a:lnTo>
                    <a:pt x="2735" y="1999"/>
                  </a:lnTo>
                  <a:lnTo>
                    <a:pt x="2840" y="2524"/>
                  </a:lnTo>
                  <a:lnTo>
                    <a:pt x="2735" y="3050"/>
                  </a:lnTo>
                  <a:lnTo>
                    <a:pt x="2419" y="3576"/>
                  </a:lnTo>
                  <a:lnTo>
                    <a:pt x="1998" y="4102"/>
                  </a:lnTo>
                  <a:lnTo>
                    <a:pt x="1578" y="4102"/>
                  </a:lnTo>
                  <a:lnTo>
                    <a:pt x="1473" y="3997"/>
                  </a:lnTo>
                  <a:lnTo>
                    <a:pt x="1262" y="3471"/>
                  </a:lnTo>
                  <a:lnTo>
                    <a:pt x="1262" y="2840"/>
                  </a:lnTo>
                  <a:lnTo>
                    <a:pt x="1578" y="1788"/>
                  </a:lnTo>
                  <a:lnTo>
                    <a:pt x="1683" y="1578"/>
                  </a:lnTo>
                  <a:lnTo>
                    <a:pt x="1893" y="1473"/>
                  </a:lnTo>
                  <a:close/>
                  <a:moveTo>
                    <a:pt x="1262" y="0"/>
                  </a:moveTo>
                  <a:lnTo>
                    <a:pt x="1052" y="106"/>
                  </a:lnTo>
                  <a:lnTo>
                    <a:pt x="631" y="421"/>
                  </a:lnTo>
                  <a:lnTo>
                    <a:pt x="316" y="842"/>
                  </a:lnTo>
                  <a:lnTo>
                    <a:pt x="105" y="1262"/>
                  </a:lnTo>
                  <a:lnTo>
                    <a:pt x="0" y="1788"/>
                  </a:lnTo>
                  <a:lnTo>
                    <a:pt x="0" y="2630"/>
                  </a:lnTo>
                  <a:lnTo>
                    <a:pt x="0" y="3471"/>
                  </a:lnTo>
                  <a:lnTo>
                    <a:pt x="0" y="3997"/>
                  </a:lnTo>
                  <a:lnTo>
                    <a:pt x="316" y="4523"/>
                  </a:lnTo>
                  <a:lnTo>
                    <a:pt x="736" y="4943"/>
                  </a:lnTo>
                  <a:lnTo>
                    <a:pt x="1157" y="5259"/>
                  </a:lnTo>
                  <a:lnTo>
                    <a:pt x="1788" y="5469"/>
                  </a:lnTo>
                  <a:lnTo>
                    <a:pt x="2314" y="5469"/>
                  </a:lnTo>
                  <a:lnTo>
                    <a:pt x="2840" y="5259"/>
                  </a:lnTo>
                  <a:lnTo>
                    <a:pt x="3155" y="4943"/>
                  </a:lnTo>
                  <a:lnTo>
                    <a:pt x="3576" y="4523"/>
                  </a:lnTo>
                  <a:lnTo>
                    <a:pt x="3892" y="4102"/>
                  </a:lnTo>
                  <a:lnTo>
                    <a:pt x="3997" y="3681"/>
                  </a:lnTo>
                  <a:lnTo>
                    <a:pt x="4102" y="3261"/>
                  </a:lnTo>
                  <a:lnTo>
                    <a:pt x="4207" y="2840"/>
                  </a:lnTo>
                  <a:lnTo>
                    <a:pt x="4102" y="1999"/>
                  </a:lnTo>
                  <a:lnTo>
                    <a:pt x="3786" y="1157"/>
                  </a:lnTo>
                  <a:lnTo>
                    <a:pt x="3576" y="842"/>
                  </a:lnTo>
                  <a:lnTo>
                    <a:pt x="3366" y="526"/>
                  </a:lnTo>
                  <a:lnTo>
                    <a:pt x="3155" y="316"/>
                  </a:lnTo>
                  <a:lnTo>
                    <a:pt x="2840" y="211"/>
                  </a:lnTo>
                  <a:lnTo>
                    <a:pt x="2209" y="106"/>
                  </a:lnTo>
                  <a:lnTo>
                    <a:pt x="1578" y="0"/>
                  </a:lnTo>
                  <a:close/>
                </a:path>
              </a:pathLst>
            </a:custGeom>
            <a:solidFill>
              <a:srgbClr val="587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C8D6"/>
                </a:solidFill>
              </a:endParaRPr>
            </a:p>
          </p:txBody>
        </p:sp>
        <p:sp>
          <p:nvSpPr>
            <p:cNvPr id="172" name="Google Shape;172;p26"/>
            <p:cNvSpPr/>
            <p:nvPr/>
          </p:nvSpPr>
          <p:spPr>
            <a:xfrm>
              <a:off x="2530850" y="2803600"/>
              <a:ext cx="202475" cy="131475"/>
            </a:xfrm>
            <a:custGeom>
              <a:avLst/>
              <a:gdLst/>
              <a:ahLst/>
              <a:cxnLst/>
              <a:rect l="l" t="t" r="r" b="b"/>
              <a:pathLst>
                <a:path w="8099" h="5259" extrusionOk="0">
                  <a:moveTo>
                    <a:pt x="6731" y="1262"/>
                  </a:moveTo>
                  <a:lnTo>
                    <a:pt x="6836" y="1367"/>
                  </a:lnTo>
                  <a:lnTo>
                    <a:pt x="6942" y="1472"/>
                  </a:lnTo>
                  <a:lnTo>
                    <a:pt x="7047" y="1683"/>
                  </a:lnTo>
                  <a:lnTo>
                    <a:pt x="7047" y="1998"/>
                  </a:lnTo>
                  <a:lnTo>
                    <a:pt x="6942" y="2209"/>
                  </a:lnTo>
                  <a:lnTo>
                    <a:pt x="6521" y="2419"/>
                  </a:lnTo>
                  <a:lnTo>
                    <a:pt x="5995" y="2524"/>
                  </a:lnTo>
                  <a:lnTo>
                    <a:pt x="5890" y="2419"/>
                  </a:lnTo>
                  <a:lnTo>
                    <a:pt x="5785" y="2209"/>
                  </a:lnTo>
                  <a:lnTo>
                    <a:pt x="5785" y="1998"/>
                  </a:lnTo>
                  <a:lnTo>
                    <a:pt x="5995" y="1683"/>
                  </a:lnTo>
                  <a:lnTo>
                    <a:pt x="6311" y="1367"/>
                  </a:lnTo>
                  <a:lnTo>
                    <a:pt x="6731" y="1262"/>
                  </a:lnTo>
                  <a:close/>
                  <a:moveTo>
                    <a:pt x="2314" y="0"/>
                  </a:moveTo>
                  <a:lnTo>
                    <a:pt x="2209" y="105"/>
                  </a:lnTo>
                  <a:lnTo>
                    <a:pt x="1473" y="1788"/>
                  </a:lnTo>
                  <a:lnTo>
                    <a:pt x="1367" y="1893"/>
                  </a:lnTo>
                  <a:lnTo>
                    <a:pt x="1262" y="1788"/>
                  </a:lnTo>
                  <a:lnTo>
                    <a:pt x="1052" y="1157"/>
                  </a:lnTo>
                  <a:lnTo>
                    <a:pt x="842" y="736"/>
                  </a:lnTo>
                  <a:lnTo>
                    <a:pt x="631" y="526"/>
                  </a:lnTo>
                  <a:lnTo>
                    <a:pt x="316" y="421"/>
                  </a:lnTo>
                  <a:lnTo>
                    <a:pt x="105" y="421"/>
                  </a:lnTo>
                  <a:lnTo>
                    <a:pt x="0" y="736"/>
                  </a:lnTo>
                  <a:lnTo>
                    <a:pt x="0" y="1472"/>
                  </a:lnTo>
                  <a:lnTo>
                    <a:pt x="105" y="2629"/>
                  </a:lnTo>
                  <a:lnTo>
                    <a:pt x="316" y="3786"/>
                  </a:lnTo>
                  <a:lnTo>
                    <a:pt x="526" y="4207"/>
                  </a:lnTo>
                  <a:lnTo>
                    <a:pt x="842" y="4522"/>
                  </a:lnTo>
                  <a:lnTo>
                    <a:pt x="1052" y="4522"/>
                  </a:lnTo>
                  <a:lnTo>
                    <a:pt x="1262" y="4417"/>
                  </a:lnTo>
                  <a:lnTo>
                    <a:pt x="2840" y="1998"/>
                  </a:lnTo>
                  <a:lnTo>
                    <a:pt x="2945" y="1893"/>
                  </a:lnTo>
                  <a:lnTo>
                    <a:pt x="3050" y="1998"/>
                  </a:lnTo>
                  <a:lnTo>
                    <a:pt x="3681" y="2524"/>
                  </a:lnTo>
                  <a:lnTo>
                    <a:pt x="4207" y="3155"/>
                  </a:lnTo>
                  <a:lnTo>
                    <a:pt x="4207" y="3681"/>
                  </a:lnTo>
                  <a:lnTo>
                    <a:pt x="4417" y="4207"/>
                  </a:lnTo>
                  <a:lnTo>
                    <a:pt x="4628" y="4627"/>
                  </a:lnTo>
                  <a:lnTo>
                    <a:pt x="5154" y="4943"/>
                  </a:lnTo>
                  <a:lnTo>
                    <a:pt x="5890" y="5153"/>
                  </a:lnTo>
                  <a:lnTo>
                    <a:pt x="6311" y="5258"/>
                  </a:lnTo>
                  <a:lnTo>
                    <a:pt x="6836" y="5153"/>
                  </a:lnTo>
                  <a:lnTo>
                    <a:pt x="7257" y="5048"/>
                  </a:lnTo>
                  <a:lnTo>
                    <a:pt x="7678" y="4838"/>
                  </a:lnTo>
                  <a:lnTo>
                    <a:pt x="7888" y="4627"/>
                  </a:lnTo>
                  <a:lnTo>
                    <a:pt x="7993" y="4207"/>
                  </a:lnTo>
                  <a:lnTo>
                    <a:pt x="7888" y="3996"/>
                  </a:lnTo>
                  <a:lnTo>
                    <a:pt x="7678" y="3891"/>
                  </a:lnTo>
                  <a:lnTo>
                    <a:pt x="7573" y="3891"/>
                  </a:lnTo>
                  <a:lnTo>
                    <a:pt x="7362" y="3996"/>
                  </a:lnTo>
                  <a:lnTo>
                    <a:pt x="6836" y="4207"/>
                  </a:lnTo>
                  <a:lnTo>
                    <a:pt x="6626" y="4312"/>
                  </a:lnTo>
                  <a:lnTo>
                    <a:pt x="6100" y="4312"/>
                  </a:lnTo>
                  <a:lnTo>
                    <a:pt x="5785" y="4102"/>
                  </a:lnTo>
                  <a:lnTo>
                    <a:pt x="5574" y="3891"/>
                  </a:lnTo>
                  <a:lnTo>
                    <a:pt x="5469" y="3681"/>
                  </a:lnTo>
                  <a:lnTo>
                    <a:pt x="5469" y="3471"/>
                  </a:lnTo>
                  <a:lnTo>
                    <a:pt x="5469" y="3365"/>
                  </a:lnTo>
                  <a:lnTo>
                    <a:pt x="5574" y="3260"/>
                  </a:lnTo>
                  <a:lnTo>
                    <a:pt x="6836" y="3260"/>
                  </a:lnTo>
                  <a:lnTo>
                    <a:pt x="7152" y="3155"/>
                  </a:lnTo>
                  <a:lnTo>
                    <a:pt x="7467" y="3155"/>
                  </a:lnTo>
                  <a:lnTo>
                    <a:pt x="7783" y="2945"/>
                  </a:lnTo>
                  <a:lnTo>
                    <a:pt x="7993" y="2629"/>
                  </a:lnTo>
                  <a:lnTo>
                    <a:pt x="8098" y="2103"/>
                  </a:lnTo>
                  <a:lnTo>
                    <a:pt x="7993" y="1578"/>
                  </a:lnTo>
                  <a:lnTo>
                    <a:pt x="7783" y="1052"/>
                  </a:lnTo>
                  <a:lnTo>
                    <a:pt x="7678" y="841"/>
                  </a:lnTo>
                  <a:lnTo>
                    <a:pt x="7467" y="736"/>
                  </a:lnTo>
                  <a:lnTo>
                    <a:pt x="6942" y="526"/>
                  </a:lnTo>
                  <a:lnTo>
                    <a:pt x="6416" y="421"/>
                  </a:lnTo>
                  <a:lnTo>
                    <a:pt x="5890" y="526"/>
                  </a:lnTo>
                  <a:lnTo>
                    <a:pt x="5574" y="631"/>
                  </a:lnTo>
                  <a:lnTo>
                    <a:pt x="5154" y="841"/>
                  </a:lnTo>
                  <a:lnTo>
                    <a:pt x="4838" y="1157"/>
                  </a:lnTo>
                  <a:lnTo>
                    <a:pt x="4417" y="1893"/>
                  </a:lnTo>
                  <a:lnTo>
                    <a:pt x="4102" y="1788"/>
                  </a:lnTo>
                  <a:lnTo>
                    <a:pt x="3892" y="1472"/>
                  </a:lnTo>
                  <a:lnTo>
                    <a:pt x="3471" y="947"/>
                  </a:lnTo>
                  <a:lnTo>
                    <a:pt x="3155" y="316"/>
                  </a:lnTo>
                  <a:lnTo>
                    <a:pt x="2840" y="105"/>
                  </a:lnTo>
                  <a:lnTo>
                    <a:pt x="2524" y="0"/>
                  </a:lnTo>
                  <a:close/>
                </a:path>
              </a:pathLst>
            </a:custGeom>
            <a:solidFill>
              <a:srgbClr val="587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C8D6"/>
                </a:solidFill>
              </a:endParaRPr>
            </a:p>
          </p:txBody>
        </p:sp>
        <p:sp>
          <p:nvSpPr>
            <p:cNvPr id="173" name="Google Shape;173;p26"/>
            <p:cNvSpPr/>
            <p:nvPr/>
          </p:nvSpPr>
          <p:spPr>
            <a:xfrm>
              <a:off x="2141700" y="2803600"/>
              <a:ext cx="123600" cy="118325"/>
            </a:xfrm>
            <a:custGeom>
              <a:avLst/>
              <a:gdLst/>
              <a:ahLst/>
              <a:cxnLst/>
              <a:rect l="l" t="t" r="r" b="b"/>
              <a:pathLst>
                <a:path w="4944" h="4733" extrusionOk="0">
                  <a:moveTo>
                    <a:pt x="4103" y="0"/>
                  </a:moveTo>
                  <a:lnTo>
                    <a:pt x="3366" y="105"/>
                  </a:lnTo>
                  <a:lnTo>
                    <a:pt x="2735" y="316"/>
                  </a:lnTo>
                  <a:lnTo>
                    <a:pt x="2104" y="736"/>
                  </a:lnTo>
                  <a:lnTo>
                    <a:pt x="1473" y="1262"/>
                  </a:lnTo>
                  <a:lnTo>
                    <a:pt x="1263" y="526"/>
                  </a:lnTo>
                  <a:lnTo>
                    <a:pt x="947" y="316"/>
                  </a:lnTo>
                  <a:lnTo>
                    <a:pt x="527" y="210"/>
                  </a:lnTo>
                  <a:lnTo>
                    <a:pt x="316" y="210"/>
                  </a:lnTo>
                  <a:lnTo>
                    <a:pt x="106" y="421"/>
                  </a:lnTo>
                  <a:lnTo>
                    <a:pt x="1" y="526"/>
                  </a:lnTo>
                  <a:lnTo>
                    <a:pt x="1" y="736"/>
                  </a:lnTo>
                  <a:lnTo>
                    <a:pt x="106" y="1367"/>
                  </a:lnTo>
                  <a:lnTo>
                    <a:pt x="316" y="1893"/>
                  </a:lnTo>
                  <a:lnTo>
                    <a:pt x="422" y="2734"/>
                  </a:lnTo>
                  <a:lnTo>
                    <a:pt x="316" y="3471"/>
                  </a:lnTo>
                  <a:lnTo>
                    <a:pt x="211" y="3891"/>
                  </a:lnTo>
                  <a:lnTo>
                    <a:pt x="211" y="4207"/>
                  </a:lnTo>
                  <a:lnTo>
                    <a:pt x="422" y="4417"/>
                  </a:lnTo>
                  <a:lnTo>
                    <a:pt x="737" y="4627"/>
                  </a:lnTo>
                  <a:lnTo>
                    <a:pt x="947" y="4733"/>
                  </a:lnTo>
                  <a:lnTo>
                    <a:pt x="1263" y="4627"/>
                  </a:lnTo>
                  <a:lnTo>
                    <a:pt x="1473" y="4312"/>
                  </a:lnTo>
                  <a:lnTo>
                    <a:pt x="1684" y="3681"/>
                  </a:lnTo>
                  <a:lnTo>
                    <a:pt x="1894" y="2840"/>
                  </a:lnTo>
                  <a:lnTo>
                    <a:pt x="2315" y="2209"/>
                  </a:lnTo>
                  <a:lnTo>
                    <a:pt x="2841" y="1788"/>
                  </a:lnTo>
                  <a:lnTo>
                    <a:pt x="3472" y="1367"/>
                  </a:lnTo>
                  <a:lnTo>
                    <a:pt x="3682" y="1472"/>
                  </a:lnTo>
                  <a:lnTo>
                    <a:pt x="4103" y="1367"/>
                  </a:lnTo>
                  <a:lnTo>
                    <a:pt x="4418" y="1262"/>
                  </a:lnTo>
                  <a:lnTo>
                    <a:pt x="4839" y="1052"/>
                  </a:lnTo>
                  <a:lnTo>
                    <a:pt x="4944" y="736"/>
                  </a:lnTo>
                  <a:lnTo>
                    <a:pt x="4839" y="526"/>
                  </a:lnTo>
                  <a:lnTo>
                    <a:pt x="4628" y="210"/>
                  </a:lnTo>
                  <a:lnTo>
                    <a:pt x="4418" y="105"/>
                  </a:lnTo>
                  <a:lnTo>
                    <a:pt x="4103" y="0"/>
                  </a:lnTo>
                  <a:close/>
                </a:path>
              </a:pathLst>
            </a:custGeom>
            <a:solidFill>
              <a:srgbClr val="587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C8D6"/>
                </a:solidFill>
              </a:endParaRPr>
            </a:p>
          </p:txBody>
        </p:sp>
        <p:sp>
          <p:nvSpPr>
            <p:cNvPr id="174" name="Google Shape;174;p26"/>
            <p:cNvSpPr/>
            <p:nvPr/>
          </p:nvSpPr>
          <p:spPr>
            <a:xfrm>
              <a:off x="2236375" y="2803600"/>
              <a:ext cx="152500" cy="176175"/>
            </a:xfrm>
            <a:custGeom>
              <a:avLst/>
              <a:gdLst/>
              <a:ahLst/>
              <a:cxnLst/>
              <a:rect l="l" t="t" r="r" b="b"/>
              <a:pathLst>
                <a:path w="6100" h="7047" extrusionOk="0">
                  <a:moveTo>
                    <a:pt x="2209" y="0"/>
                  </a:moveTo>
                  <a:lnTo>
                    <a:pt x="1788" y="105"/>
                  </a:lnTo>
                  <a:lnTo>
                    <a:pt x="1578" y="210"/>
                  </a:lnTo>
                  <a:lnTo>
                    <a:pt x="1472" y="421"/>
                  </a:lnTo>
                  <a:lnTo>
                    <a:pt x="1472" y="526"/>
                  </a:lnTo>
                  <a:lnTo>
                    <a:pt x="1578" y="841"/>
                  </a:lnTo>
                  <a:lnTo>
                    <a:pt x="1578" y="1052"/>
                  </a:lnTo>
                  <a:lnTo>
                    <a:pt x="1472" y="1998"/>
                  </a:lnTo>
                  <a:lnTo>
                    <a:pt x="1367" y="2945"/>
                  </a:lnTo>
                  <a:lnTo>
                    <a:pt x="1472" y="3471"/>
                  </a:lnTo>
                  <a:lnTo>
                    <a:pt x="1788" y="3891"/>
                  </a:lnTo>
                  <a:lnTo>
                    <a:pt x="2314" y="4102"/>
                  </a:lnTo>
                  <a:lnTo>
                    <a:pt x="2840" y="4207"/>
                  </a:lnTo>
                  <a:lnTo>
                    <a:pt x="3366" y="4207"/>
                  </a:lnTo>
                  <a:lnTo>
                    <a:pt x="3786" y="3996"/>
                  </a:lnTo>
                  <a:lnTo>
                    <a:pt x="4312" y="3786"/>
                  </a:lnTo>
                  <a:lnTo>
                    <a:pt x="4733" y="3365"/>
                  </a:lnTo>
                  <a:lnTo>
                    <a:pt x="4628" y="3891"/>
                  </a:lnTo>
                  <a:lnTo>
                    <a:pt x="4522" y="4312"/>
                  </a:lnTo>
                  <a:lnTo>
                    <a:pt x="4312" y="4733"/>
                  </a:lnTo>
                  <a:lnTo>
                    <a:pt x="3997" y="5048"/>
                  </a:lnTo>
                  <a:lnTo>
                    <a:pt x="3576" y="5258"/>
                  </a:lnTo>
                  <a:lnTo>
                    <a:pt x="3155" y="5469"/>
                  </a:lnTo>
                  <a:lnTo>
                    <a:pt x="2629" y="5679"/>
                  </a:lnTo>
                  <a:lnTo>
                    <a:pt x="2103" y="5784"/>
                  </a:lnTo>
                  <a:lnTo>
                    <a:pt x="1367" y="5784"/>
                  </a:lnTo>
                  <a:lnTo>
                    <a:pt x="631" y="5679"/>
                  </a:lnTo>
                  <a:lnTo>
                    <a:pt x="316" y="5784"/>
                  </a:lnTo>
                  <a:lnTo>
                    <a:pt x="105" y="5995"/>
                  </a:lnTo>
                  <a:lnTo>
                    <a:pt x="0" y="6100"/>
                  </a:lnTo>
                  <a:lnTo>
                    <a:pt x="0" y="6310"/>
                  </a:lnTo>
                  <a:lnTo>
                    <a:pt x="105" y="6626"/>
                  </a:lnTo>
                  <a:lnTo>
                    <a:pt x="316" y="6836"/>
                  </a:lnTo>
                  <a:lnTo>
                    <a:pt x="736" y="6941"/>
                  </a:lnTo>
                  <a:lnTo>
                    <a:pt x="1367" y="7046"/>
                  </a:lnTo>
                  <a:lnTo>
                    <a:pt x="2314" y="6941"/>
                  </a:lnTo>
                  <a:lnTo>
                    <a:pt x="3155" y="6836"/>
                  </a:lnTo>
                  <a:lnTo>
                    <a:pt x="3891" y="6521"/>
                  </a:lnTo>
                  <a:lnTo>
                    <a:pt x="4628" y="6205"/>
                  </a:lnTo>
                  <a:lnTo>
                    <a:pt x="5259" y="5574"/>
                  </a:lnTo>
                  <a:lnTo>
                    <a:pt x="5784" y="4838"/>
                  </a:lnTo>
                  <a:lnTo>
                    <a:pt x="5995" y="3996"/>
                  </a:lnTo>
                  <a:lnTo>
                    <a:pt x="6100" y="2945"/>
                  </a:lnTo>
                  <a:lnTo>
                    <a:pt x="6100" y="2209"/>
                  </a:lnTo>
                  <a:lnTo>
                    <a:pt x="6100" y="1578"/>
                  </a:lnTo>
                  <a:lnTo>
                    <a:pt x="5890" y="1262"/>
                  </a:lnTo>
                  <a:lnTo>
                    <a:pt x="5574" y="1052"/>
                  </a:lnTo>
                  <a:lnTo>
                    <a:pt x="5364" y="1052"/>
                  </a:lnTo>
                  <a:lnTo>
                    <a:pt x="4943" y="1157"/>
                  </a:lnTo>
                  <a:lnTo>
                    <a:pt x="4628" y="1472"/>
                  </a:lnTo>
                  <a:lnTo>
                    <a:pt x="3681" y="2629"/>
                  </a:lnTo>
                  <a:lnTo>
                    <a:pt x="3260" y="2945"/>
                  </a:lnTo>
                  <a:lnTo>
                    <a:pt x="2945" y="3050"/>
                  </a:lnTo>
                  <a:lnTo>
                    <a:pt x="2840" y="2945"/>
                  </a:lnTo>
                  <a:lnTo>
                    <a:pt x="2735" y="2945"/>
                  </a:lnTo>
                  <a:lnTo>
                    <a:pt x="2840" y="1998"/>
                  </a:lnTo>
                  <a:lnTo>
                    <a:pt x="2945" y="1788"/>
                  </a:lnTo>
                  <a:lnTo>
                    <a:pt x="3050" y="1157"/>
                  </a:lnTo>
                  <a:lnTo>
                    <a:pt x="2945" y="736"/>
                  </a:lnTo>
                  <a:lnTo>
                    <a:pt x="2840" y="421"/>
                  </a:lnTo>
                  <a:lnTo>
                    <a:pt x="2735" y="210"/>
                  </a:lnTo>
                  <a:lnTo>
                    <a:pt x="2524" y="105"/>
                  </a:lnTo>
                  <a:lnTo>
                    <a:pt x="2209" y="0"/>
                  </a:lnTo>
                  <a:close/>
                </a:path>
              </a:pathLst>
            </a:custGeom>
            <a:solidFill>
              <a:srgbClr val="587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C8D6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C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/>
          <p:nvPr/>
        </p:nvSpPr>
        <p:spPr>
          <a:xfrm>
            <a:off x="2622294" y="1800075"/>
            <a:ext cx="1405500" cy="413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endParaRPr sz="13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0" name="Google Shape;180;p27"/>
          <p:cNvSpPr/>
          <p:nvPr/>
        </p:nvSpPr>
        <p:spPr>
          <a:xfrm>
            <a:off x="4150637" y="1800075"/>
            <a:ext cx="1405500" cy="413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endParaRPr sz="13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1" name="Google Shape;181;p27"/>
          <p:cNvSpPr/>
          <p:nvPr/>
        </p:nvSpPr>
        <p:spPr>
          <a:xfrm>
            <a:off x="5678981" y="1800075"/>
            <a:ext cx="1405500" cy="413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endParaRPr sz="13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2" name="Google Shape;182;p27"/>
          <p:cNvSpPr/>
          <p:nvPr/>
        </p:nvSpPr>
        <p:spPr>
          <a:xfrm>
            <a:off x="1093950" y="1800075"/>
            <a:ext cx="1405500" cy="413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endParaRPr sz="13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3" name="Google Shape;183;p27"/>
          <p:cNvSpPr/>
          <p:nvPr/>
        </p:nvSpPr>
        <p:spPr>
          <a:xfrm>
            <a:off x="7207325" y="1800075"/>
            <a:ext cx="1405500" cy="413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endParaRPr sz="13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4" name="Google Shape;184;p27"/>
          <p:cNvSpPr txBox="1"/>
          <p:nvPr/>
        </p:nvSpPr>
        <p:spPr>
          <a:xfrm>
            <a:off x="1093775" y="1953381"/>
            <a:ext cx="14055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175" tIns="78175" rIns="78175" bIns="781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9"/>
              <a:buFont typeface="Arial"/>
              <a:buNone/>
            </a:pPr>
            <a:r>
              <a:rPr lang="en-IN" sz="1600">
                <a:solidFill>
                  <a:srgbClr val="30C8D6"/>
                </a:solidFill>
                <a:latin typeface="Mukta ExtraBold"/>
                <a:ea typeface="Mukta ExtraBold"/>
                <a:cs typeface="Mukta ExtraBold"/>
                <a:sym typeface="Mukta ExtraBold"/>
              </a:rPr>
              <a:t>DAY 0</a:t>
            </a:r>
            <a:endParaRPr sz="1600">
              <a:solidFill>
                <a:srgbClr val="30C8D6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9"/>
              <a:buFont typeface="Arial"/>
              <a:buNone/>
            </a:pPr>
            <a:r>
              <a:rPr lang="en-IN" sz="1600">
                <a:solidFill>
                  <a:srgbClr val="30C8D6"/>
                </a:solidFill>
                <a:latin typeface="Mukta ExtraBold"/>
                <a:ea typeface="Mukta ExtraBold"/>
                <a:cs typeface="Mukta ExtraBold"/>
                <a:sym typeface="Mukta ExtraBold"/>
              </a:rPr>
              <a:t>MEETUP</a:t>
            </a:r>
            <a:endParaRPr sz="1600">
              <a:solidFill>
                <a:srgbClr val="30C8D6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185" name="Google Shape;185;p27"/>
          <p:cNvSpPr txBox="1"/>
          <p:nvPr/>
        </p:nvSpPr>
        <p:spPr>
          <a:xfrm>
            <a:off x="2622465" y="1953381"/>
            <a:ext cx="14055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175" tIns="78175" rIns="78175" bIns="781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9"/>
              <a:buFont typeface="Arial"/>
              <a:buNone/>
            </a:pPr>
            <a:r>
              <a:rPr lang="en-IN" sz="1600" i="0" u="none" strike="noStrike" cap="none">
                <a:solidFill>
                  <a:srgbClr val="30C8D6"/>
                </a:solidFill>
                <a:latin typeface="Mukta ExtraBold"/>
                <a:ea typeface="Mukta ExtraBold"/>
                <a:cs typeface="Mukta ExtraBold"/>
                <a:sym typeface="Mukta ExtraBold"/>
              </a:rPr>
              <a:t>DAY </a:t>
            </a:r>
            <a:r>
              <a:rPr lang="en-IN" sz="1600">
                <a:solidFill>
                  <a:srgbClr val="30C8D6"/>
                </a:solidFill>
                <a:latin typeface="Mukta ExtraBold"/>
                <a:ea typeface="Mukta ExtraBold"/>
                <a:cs typeface="Mukta ExtraBold"/>
                <a:sym typeface="Mukta ExtraBold"/>
              </a:rPr>
              <a:t>1</a:t>
            </a:r>
            <a:endParaRPr sz="1600" i="0" u="none" strike="noStrike" cap="none">
              <a:solidFill>
                <a:srgbClr val="30C8D6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186" name="Google Shape;186;p27"/>
          <p:cNvSpPr txBox="1"/>
          <p:nvPr/>
        </p:nvSpPr>
        <p:spPr>
          <a:xfrm>
            <a:off x="4146300" y="1953381"/>
            <a:ext cx="14097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175" tIns="78175" rIns="78175" bIns="781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9"/>
              <a:buFont typeface="Arial"/>
              <a:buNone/>
            </a:pPr>
            <a:r>
              <a:rPr lang="en-IN" sz="1600">
                <a:solidFill>
                  <a:srgbClr val="30C8D6"/>
                </a:solidFill>
                <a:latin typeface="Mukta ExtraBold"/>
                <a:ea typeface="Mukta ExtraBold"/>
                <a:cs typeface="Mukta ExtraBold"/>
                <a:sym typeface="Mukta ExtraBold"/>
              </a:rPr>
              <a:t>DAY</a:t>
            </a:r>
            <a:r>
              <a:rPr lang="en-IN" sz="1600" i="0" u="none" strike="noStrike" cap="none">
                <a:solidFill>
                  <a:srgbClr val="30C8D6"/>
                </a:solidFill>
                <a:latin typeface="Mukta ExtraBold"/>
                <a:ea typeface="Mukta ExtraBold"/>
                <a:cs typeface="Mukta ExtraBold"/>
                <a:sym typeface="Mukta ExtraBold"/>
              </a:rPr>
              <a:t> </a:t>
            </a:r>
            <a:r>
              <a:rPr lang="en-IN" sz="1600">
                <a:solidFill>
                  <a:srgbClr val="30C8D6"/>
                </a:solidFill>
                <a:latin typeface="Mukta ExtraBold"/>
                <a:ea typeface="Mukta ExtraBold"/>
                <a:cs typeface="Mukta ExtraBold"/>
                <a:sym typeface="Mukta ExtraBold"/>
              </a:rPr>
              <a:t>7</a:t>
            </a:r>
            <a:endParaRPr sz="1600" i="0" u="none" strike="noStrike" cap="none">
              <a:solidFill>
                <a:srgbClr val="30C8D6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187" name="Google Shape;187;p27"/>
          <p:cNvSpPr txBox="1"/>
          <p:nvPr/>
        </p:nvSpPr>
        <p:spPr>
          <a:xfrm>
            <a:off x="7111751" y="1953379"/>
            <a:ext cx="16053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175" tIns="78175" rIns="78175" bIns="7817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600">
                <a:solidFill>
                  <a:srgbClr val="30C8D6"/>
                </a:solidFill>
                <a:latin typeface="Mukta ExtraBold"/>
                <a:ea typeface="Mukta ExtraBold"/>
                <a:cs typeface="Mukta ExtraBold"/>
                <a:sym typeface="Mukta ExtraBold"/>
              </a:rPr>
              <a:t>WEBATHON</a:t>
            </a:r>
            <a:endParaRPr sz="1600">
              <a:solidFill>
                <a:srgbClr val="30C8D6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188" name="Google Shape;188;p27"/>
          <p:cNvSpPr/>
          <p:nvPr/>
        </p:nvSpPr>
        <p:spPr>
          <a:xfrm>
            <a:off x="1093950" y="2787200"/>
            <a:ext cx="7518600" cy="452100"/>
          </a:xfrm>
          <a:prstGeom prst="chevron">
            <a:avLst>
              <a:gd name="adj" fmla="val 33316"/>
            </a:avLst>
          </a:prstGeom>
          <a:solidFill>
            <a:srgbClr val="30C8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9"/>
              <a:buFont typeface="Arial"/>
              <a:buNone/>
            </a:pPr>
            <a:r>
              <a:rPr lang="en-IN" sz="1539">
                <a:solidFill>
                  <a:srgbClr val="FFFFFF"/>
                </a:solidFill>
                <a:latin typeface="Mukta ExtraBold"/>
                <a:ea typeface="Mukta ExtraBold"/>
                <a:cs typeface="Mukta ExtraBold"/>
                <a:sym typeface="Mukta ExtraBold"/>
              </a:rPr>
              <a:t> Kickstart your Web Development Journey</a:t>
            </a:r>
            <a:endParaRPr>
              <a:solidFill>
                <a:srgbClr val="FFFFFF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189" name="Google Shape;189;p27"/>
          <p:cNvSpPr/>
          <p:nvPr/>
        </p:nvSpPr>
        <p:spPr>
          <a:xfrm>
            <a:off x="2622475" y="3878350"/>
            <a:ext cx="2933700" cy="855600"/>
          </a:xfrm>
          <a:prstGeom prst="chevron">
            <a:avLst>
              <a:gd name="adj" fmla="val 24013"/>
            </a:avLst>
          </a:prstGeom>
          <a:solidFill>
            <a:srgbClr val="4CCF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39">
                <a:solidFill>
                  <a:srgbClr val="FFFFFF"/>
                </a:solidFill>
                <a:latin typeface="Mukta ExtraBold"/>
                <a:ea typeface="Mukta ExtraBold"/>
                <a:cs typeface="Mukta ExtraBold"/>
                <a:sym typeface="Mukta ExtraBold"/>
              </a:rPr>
              <a:t>Learn Fundamentals of HTML, CSS &amp; JavaScript on Progate</a:t>
            </a:r>
            <a:endParaRPr>
              <a:solidFill>
                <a:srgbClr val="FFFFFF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190" name="Google Shape;190;p27"/>
          <p:cNvSpPr txBox="1"/>
          <p:nvPr/>
        </p:nvSpPr>
        <p:spPr>
          <a:xfrm>
            <a:off x="1232624" y="3917757"/>
            <a:ext cx="10281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175" tIns="78175" rIns="78175" bIns="781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9"/>
              <a:buFont typeface="Arial"/>
              <a:buNone/>
            </a:pPr>
            <a:r>
              <a:rPr lang="en-IN" sz="1539" i="0" u="none" strike="noStrike" cap="none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Get</a:t>
            </a:r>
            <a:endParaRPr sz="1539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9"/>
              <a:buFont typeface="Arial"/>
              <a:buNone/>
            </a:pPr>
            <a:r>
              <a:rPr lang="en-IN" sz="1539" i="0" u="none" strike="noStrike" cap="none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Charged</a:t>
            </a:r>
            <a:endParaRPr sz="1539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191" name="Google Shape;191;p27"/>
          <p:cNvSpPr txBox="1"/>
          <p:nvPr/>
        </p:nvSpPr>
        <p:spPr>
          <a:xfrm>
            <a:off x="5848225" y="3514032"/>
            <a:ext cx="11652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175" tIns="78175" rIns="78175" bIns="781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9"/>
              <a:buFont typeface="Arial"/>
              <a:buNone/>
            </a:pPr>
            <a:r>
              <a:rPr lang="en-IN" sz="1539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Try your hands on HTML, CSS &amp; JavaScript by making</a:t>
            </a:r>
            <a:endParaRPr sz="1539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9"/>
              <a:buFont typeface="Arial"/>
              <a:buNone/>
            </a:pPr>
            <a:r>
              <a:rPr lang="en-IN" sz="1539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a project.</a:t>
            </a:r>
            <a:endParaRPr sz="1539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192" name="Google Shape;192;p27"/>
          <p:cNvSpPr txBox="1"/>
          <p:nvPr/>
        </p:nvSpPr>
        <p:spPr>
          <a:xfrm>
            <a:off x="7305525" y="3514032"/>
            <a:ext cx="11652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175" tIns="78175" rIns="78175" bIns="781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9"/>
              <a:buFont typeface="Arial"/>
              <a:buNone/>
            </a:pPr>
            <a:r>
              <a:rPr lang="en-IN" sz="1539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Build your own project and get</a:t>
            </a:r>
            <a:endParaRPr sz="1539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9"/>
              <a:buFont typeface="Arial"/>
              <a:buNone/>
            </a:pPr>
            <a:r>
              <a:rPr lang="en-IN" sz="1539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a chance to win exciting prizes!</a:t>
            </a:r>
            <a:endParaRPr sz="1539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193" name="Google Shape;193;p27"/>
          <p:cNvSpPr txBox="1"/>
          <p:nvPr/>
        </p:nvSpPr>
        <p:spPr>
          <a:xfrm>
            <a:off x="1057275" y="504825"/>
            <a:ext cx="54363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BADD"/>
              </a:buClr>
              <a:buSzPts val="4200"/>
              <a:buFont typeface="Karla"/>
              <a:buNone/>
            </a:pPr>
            <a:r>
              <a:rPr lang="en-IN" sz="3800" b="1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Week of Learning</a:t>
            </a:r>
            <a:endParaRPr sz="38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194" name="Google Shape;194;p27"/>
          <p:cNvSpPr/>
          <p:nvPr/>
        </p:nvSpPr>
        <p:spPr>
          <a:xfrm>
            <a:off x="7361675" y="5384875"/>
            <a:ext cx="1096800" cy="367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7"/>
          <p:cNvSpPr txBox="1"/>
          <p:nvPr/>
        </p:nvSpPr>
        <p:spPr>
          <a:xfrm>
            <a:off x="7361675" y="5384875"/>
            <a:ext cx="10968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175" tIns="78175" rIns="78175" bIns="7817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600">
                <a:solidFill>
                  <a:srgbClr val="FF9900"/>
                </a:solidFill>
                <a:latin typeface="Mukta ExtraBold"/>
                <a:ea typeface="Mukta ExtraBold"/>
                <a:cs typeface="Mukta ExtraBold"/>
                <a:sym typeface="Mukta ExtraBold"/>
              </a:rPr>
              <a:t>TODAY!!</a:t>
            </a:r>
            <a:endParaRPr sz="1600">
              <a:solidFill>
                <a:srgbClr val="FF9900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196" name="Google Shape;196;p27"/>
          <p:cNvSpPr txBox="1"/>
          <p:nvPr/>
        </p:nvSpPr>
        <p:spPr>
          <a:xfrm>
            <a:off x="5678963" y="1953381"/>
            <a:ext cx="14055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175" tIns="78175" rIns="78175" bIns="781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9"/>
              <a:buFont typeface="Arial"/>
              <a:buNone/>
            </a:pPr>
            <a:r>
              <a:rPr lang="en-IN" sz="1600">
                <a:solidFill>
                  <a:srgbClr val="30C8D6"/>
                </a:solidFill>
                <a:latin typeface="Mukta ExtraBold"/>
                <a:ea typeface="Mukta ExtraBold"/>
                <a:cs typeface="Mukta ExtraBold"/>
                <a:sym typeface="Mukta ExtraBold"/>
              </a:rPr>
              <a:t>DAY 8</a:t>
            </a:r>
            <a:endParaRPr sz="1600">
              <a:solidFill>
                <a:srgbClr val="30C8D6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9"/>
              <a:buFont typeface="Arial"/>
              <a:buNone/>
            </a:pPr>
            <a:r>
              <a:rPr lang="en-IN" sz="1600">
                <a:solidFill>
                  <a:srgbClr val="30C8D6"/>
                </a:solidFill>
                <a:latin typeface="Mukta ExtraBold"/>
                <a:ea typeface="Mukta ExtraBold"/>
                <a:cs typeface="Mukta ExtraBold"/>
                <a:sym typeface="Mukta ExtraBold"/>
              </a:rPr>
              <a:t>MEETUP</a:t>
            </a:r>
            <a:endParaRPr sz="1600">
              <a:solidFill>
                <a:srgbClr val="30C8D6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/>
        </p:nvSpPr>
        <p:spPr>
          <a:xfrm>
            <a:off x="1137625" y="1573200"/>
            <a:ext cx="74691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175" rIns="0" bIns="2117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b="1">
              <a:solidFill>
                <a:srgbClr val="1BBADD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500" b="1">
                <a:solidFill>
                  <a:srgbClr val="1BBADD"/>
                </a:solidFill>
                <a:latin typeface="Mukta"/>
                <a:ea typeface="Mukta"/>
                <a:cs typeface="Mukta"/>
                <a:sym typeface="Mukta"/>
              </a:rPr>
              <a:t>“Real time landing page based on a QR code”</a:t>
            </a:r>
            <a:endParaRPr sz="2500" b="1">
              <a:solidFill>
                <a:srgbClr val="1BBADD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grpSp>
        <p:nvGrpSpPr>
          <p:cNvPr id="202" name="Google Shape;202;p28"/>
          <p:cNvGrpSpPr/>
          <p:nvPr/>
        </p:nvGrpSpPr>
        <p:grpSpPr>
          <a:xfrm>
            <a:off x="2049825" y="5309716"/>
            <a:ext cx="5238900" cy="5238900"/>
            <a:chOff x="2049825" y="5128516"/>
            <a:chExt cx="5238900" cy="5238900"/>
          </a:xfrm>
        </p:grpSpPr>
        <p:sp>
          <p:nvSpPr>
            <p:cNvPr id="203" name="Google Shape;203;p28"/>
            <p:cNvSpPr/>
            <p:nvPr/>
          </p:nvSpPr>
          <p:spPr>
            <a:xfrm>
              <a:off x="2049825" y="5128516"/>
              <a:ext cx="5238900" cy="5238900"/>
            </a:xfrm>
            <a:prstGeom prst="ellipse">
              <a:avLst/>
            </a:prstGeom>
            <a:solidFill>
              <a:srgbClr val="8BD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4" name="Google Shape;204;p28"/>
            <p:cNvGrpSpPr/>
            <p:nvPr/>
          </p:nvGrpSpPr>
          <p:grpSpPr>
            <a:xfrm>
              <a:off x="2213184" y="5441776"/>
              <a:ext cx="5075466" cy="4599590"/>
              <a:chOff x="1353909" y="559785"/>
              <a:chExt cx="5075466" cy="4599590"/>
            </a:xfrm>
          </p:grpSpPr>
          <p:sp>
            <p:nvSpPr>
              <p:cNvPr id="205" name="Google Shape;205;p28"/>
              <p:cNvSpPr/>
              <p:nvPr/>
            </p:nvSpPr>
            <p:spPr>
              <a:xfrm>
                <a:off x="6429375" y="2689925"/>
                <a:ext cx="0" cy="158775"/>
              </a:xfrm>
              <a:custGeom>
                <a:avLst/>
                <a:gdLst/>
                <a:ahLst/>
                <a:cxnLst/>
                <a:rect l="l" t="t" r="r" b="b"/>
                <a:pathLst>
                  <a:path h="6351" extrusionOk="0">
                    <a:moveTo>
                      <a:pt x="0" y="6350"/>
                    </a:moveTo>
                    <a:lnTo>
                      <a:pt x="0" y="6350"/>
                    </a:lnTo>
                    <a:lnTo>
                      <a:pt x="0" y="6350"/>
                    </a:lnTo>
                    <a:lnTo>
                      <a:pt x="0" y="6350"/>
                    </a:lnTo>
                    <a:lnTo>
                      <a:pt x="0" y="6350"/>
                    </a:lnTo>
                    <a:close/>
                    <a:moveTo>
                      <a:pt x="0" y="6350"/>
                    </a:moveTo>
                    <a:lnTo>
                      <a:pt x="0" y="6350"/>
                    </a:lnTo>
                    <a:lnTo>
                      <a:pt x="0" y="6350"/>
                    </a:lnTo>
                    <a:lnTo>
                      <a:pt x="0" y="6350"/>
                    </a:lnTo>
                    <a:lnTo>
                      <a:pt x="0" y="6350"/>
                    </a:lnTo>
                    <a:lnTo>
                      <a:pt x="0" y="6350"/>
                    </a:lnTo>
                    <a:close/>
                    <a:moveTo>
                      <a:pt x="0" y="6350"/>
                    </a:moveTo>
                    <a:lnTo>
                      <a:pt x="0" y="6350"/>
                    </a:lnTo>
                    <a:lnTo>
                      <a:pt x="0" y="6350"/>
                    </a:lnTo>
                    <a:lnTo>
                      <a:pt x="0" y="6350"/>
                    </a:lnTo>
                    <a:lnTo>
                      <a:pt x="0" y="6350"/>
                    </a:lnTo>
                    <a:close/>
                    <a:moveTo>
                      <a:pt x="0" y="6350"/>
                    </a:moveTo>
                    <a:lnTo>
                      <a:pt x="0" y="6350"/>
                    </a:lnTo>
                    <a:lnTo>
                      <a:pt x="0" y="6350"/>
                    </a:lnTo>
                    <a:lnTo>
                      <a:pt x="0" y="6350"/>
                    </a:lnTo>
                    <a:lnTo>
                      <a:pt x="0" y="6350"/>
                    </a:lnTo>
                    <a:close/>
                    <a:moveTo>
                      <a:pt x="0" y="5645"/>
                    </a:moveTo>
                    <a:lnTo>
                      <a:pt x="0" y="5645"/>
                    </a:lnTo>
                    <a:lnTo>
                      <a:pt x="0" y="6350"/>
                    </a:lnTo>
                    <a:lnTo>
                      <a:pt x="0" y="6350"/>
                    </a:lnTo>
                    <a:lnTo>
                      <a:pt x="0" y="5645"/>
                    </a:lnTo>
                    <a:close/>
                    <a:moveTo>
                      <a:pt x="0" y="5645"/>
                    </a:moveTo>
                    <a:lnTo>
                      <a:pt x="0" y="5645"/>
                    </a:lnTo>
                    <a:lnTo>
                      <a:pt x="0" y="5645"/>
                    </a:lnTo>
                    <a:lnTo>
                      <a:pt x="0" y="5645"/>
                    </a:lnTo>
                    <a:lnTo>
                      <a:pt x="0" y="5645"/>
                    </a:lnTo>
                    <a:close/>
                    <a:moveTo>
                      <a:pt x="0" y="5645"/>
                    </a:moveTo>
                    <a:lnTo>
                      <a:pt x="0" y="5645"/>
                    </a:lnTo>
                    <a:lnTo>
                      <a:pt x="0" y="5645"/>
                    </a:lnTo>
                    <a:lnTo>
                      <a:pt x="0" y="5645"/>
                    </a:lnTo>
                    <a:lnTo>
                      <a:pt x="0" y="5645"/>
                    </a:lnTo>
                    <a:close/>
                    <a:moveTo>
                      <a:pt x="0" y="5645"/>
                    </a:moveTo>
                    <a:lnTo>
                      <a:pt x="0" y="5645"/>
                    </a:lnTo>
                    <a:lnTo>
                      <a:pt x="0" y="5645"/>
                    </a:lnTo>
                    <a:lnTo>
                      <a:pt x="0" y="5645"/>
                    </a:lnTo>
                    <a:lnTo>
                      <a:pt x="0" y="5645"/>
                    </a:lnTo>
                    <a:close/>
                    <a:moveTo>
                      <a:pt x="0" y="4939"/>
                    </a:moveTo>
                    <a:lnTo>
                      <a:pt x="0" y="4939"/>
                    </a:lnTo>
                    <a:lnTo>
                      <a:pt x="0" y="5645"/>
                    </a:lnTo>
                    <a:lnTo>
                      <a:pt x="0" y="5645"/>
                    </a:lnTo>
                    <a:lnTo>
                      <a:pt x="0" y="4939"/>
                    </a:lnTo>
                    <a:close/>
                    <a:moveTo>
                      <a:pt x="0" y="4939"/>
                    </a:moveTo>
                    <a:lnTo>
                      <a:pt x="0" y="4939"/>
                    </a:lnTo>
                    <a:lnTo>
                      <a:pt x="0" y="4939"/>
                    </a:lnTo>
                    <a:lnTo>
                      <a:pt x="0" y="4939"/>
                    </a:lnTo>
                    <a:lnTo>
                      <a:pt x="0" y="4939"/>
                    </a:lnTo>
                    <a:close/>
                    <a:moveTo>
                      <a:pt x="0" y="4939"/>
                    </a:moveTo>
                    <a:lnTo>
                      <a:pt x="0" y="4939"/>
                    </a:lnTo>
                    <a:lnTo>
                      <a:pt x="0" y="4939"/>
                    </a:lnTo>
                    <a:lnTo>
                      <a:pt x="0" y="4939"/>
                    </a:lnTo>
                    <a:lnTo>
                      <a:pt x="0" y="4939"/>
                    </a:lnTo>
                    <a:close/>
                    <a:moveTo>
                      <a:pt x="0" y="4939"/>
                    </a:moveTo>
                    <a:lnTo>
                      <a:pt x="0" y="4939"/>
                    </a:lnTo>
                    <a:lnTo>
                      <a:pt x="0" y="4939"/>
                    </a:lnTo>
                    <a:lnTo>
                      <a:pt x="0" y="4939"/>
                    </a:lnTo>
                    <a:lnTo>
                      <a:pt x="0" y="4939"/>
                    </a:lnTo>
                    <a:close/>
                    <a:moveTo>
                      <a:pt x="0" y="4234"/>
                    </a:moveTo>
                    <a:lnTo>
                      <a:pt x="0" y="4234"/>
                    </a:lnTo>
                    <a:lnTo>
                      <a:pt x="0" y="4939"/>
                    </a:lnTo>
                    <a:lnTo>
                      <a:pt x="0" y="4939"/>
                    </a:lnTo>
                    <a:lnTo>
                      <a:pt x="0" y="4234"/>
                    </a:lnTo>
                    <a:close/>
                    <a:moveTo>
                      <a:pt x="0" y="4234"/>
                    </a:moveTo>
                    <a:lnTo>
                      <a:pt x="0" y="4234"/>
                    </a:lnTo>
                    <a:lnTo>
                      <a:pt x="0" y="4234"/>
                    </a:lnTo>
                    <a:lnTo>
                      <a:pt x="0" y="4234"/>
                    </a:lnTo>
                    <a:lnTo>
                      <a:pt x="0" y="4234"/>
                    </a:lnTo>
                    <a:close/>
                    <a:moveTo>
                      <a:pt x="0" y="4234"/>
                    </a:moveTo>
                    <a:lnTo>
                      <a:pt x="0" y="4234"/>
                    </a:lnTo>
                    <a:lnTo>
                      <a:pt x="0" y="4234"/>
                    </a:lnTo>
                    <a:lnTo>
                      <a:pt x="0" y="4234"/>
                    </a:lnTo>
                    <a:lnTo>
                      <a:pt x="0" y="4234"/>
                    </a:lnTo>
                    <a:close/>
                    <a:moveTo>
                      <a:pt x="0" y="4234"/>
                    </a:moveTo>
                    <a:lnTo>
                      <a:pt x="0" y="4234"/>
                    </a:lnTo>
                    <a:lnTo>
                      <a:pt x="0" y="4234"/>
                    </a:lnTo>
                    <a:lnTo>
                      <a:pt x="0" y="4234"/>
                    </a:lnTo>
                    <a:lnTo>
                      <a:pt x="0" y="4234"/>
                    </a:lnTo>
                    <a:close/>
                    <a:moveTo>
                      <a:pt x="0" y="3528"/>
                    </a:moveTo>
                    <a:lnTo>
                      <a:pt x="0" y="3528"/>
                    </a:lnTo>
                    <a:lnTo>
                      <a:pt x="0" y="4234"/>
                    </a:lnTo>
                    <a:lnTo>
                      <a:pt x="0" y="4234"/>
                    </a:lnTo>
                    <a:lnTo>
                      <a:pt x="0" y="3528"/>
                    </a:lnTo>
                    <a:close/>
                    <a:moveTo>
                      <a:pt x="0" y="3528"/>
                    </a:moveTo>
                    <a:lnTo>
                      <a:pt x="0" y="3528"/>
                    </a:lnTo>
                    <a:lnTo>
                      <a:pt x="0" y="3528"/>
                    </a:lnTo>
                    <a:lnTo>
                      <a:pt x="0" y="3528"/>
                    </a:lnTo>
                    <a:lnTo>
                      <a:pt x="0" y="3528"/>
                    </a:lnTo>
                    <a:close/>
                    <a:moveTo>
                      <a:pt x="0" y="3528"/>
                    </a:moveTo>
                    <a:lnTo>
                      <a:pt x="0" y="3528"/>
                    </a:lnTo>
                    <a:lnTo>
                      <a:pt x="0" y="3528"/>
                    </a:lnTo>
                    <a:lnTo>
                      <a:pt x="0" y="3528"/>
                    </a:lnTo>
                    <a:lnTo>
                      <a:pt x="0" y="3528"/>
                    </a:lnTo>
                    <a:close/>
                    <a:moveTo>
                      <a:pt x="0" y="3528"/>
                    </a:moveTo>
                    <a:lnTo>
                      <a:pt x="0" y="3528"/>
                    </a:lnTo>
                    <a:lnTo>
                      <a:pt x="0" y="3528"/>
                    </a:lnTo>
                    <a:lnTo>
                      <a:pt x="0" y="3528"/>
                    </a:lnTo>
                    <a:lnTo>
                      <a:pt x="0" y="3528"/>
                    </a:lnTo>
                    <a:close/>
                    <a:moveTo>
                      <a:pt x="0" y="3528"/>
                    </a:moveTo>
                    <a:lnTo>
                      <a:pt x="0" y="3528"/>
                    </a:lnTo>
                    <a:lnTo>
                      <a:pt x="0" y="3528"/>
                    </a:lnTo>
                    <a:lnTo>
                      <a:pt x="0" y="3528"/>
                    </a:lnTo>
                    <a:lnTo>
                      <a:pt x="0" y="3528"/>
                    </a:lnTo>
                    <a:close/>
                    <a:moveTo>
                      <a:pt x="0" y="2822"/>
                    </a:moveTo>
                    <a:lnTo>
                      <a:pt x="0" y="2822"/>
                    </a:lnTo>
                    <a:lnTo>
                      <a:pt x="0" y="2822"/>
                    </a:lnTo>
                    <a:lnTo>
                      <a:pt x="0" y="2822"/>
                    </a:lnTo>
                    <a:lnTo>
                      <a:pt x="0" y="2822"/>
                    </a:lnTo>
                    <a:close/>
                    <a:moveTo>
                      <a:pt x="0" y="2822"/>
                    </a:moveTo>
                    <a:lnTo>
                      <a:pt x="0" y="2822"/>
                    </a:lnTo>
                    <a:lnTo>
                      <a:pt x="0" y="2822"/>
                    </a:lnTo>
                    <a:lnTo>
                      <a:pt x="0" y="2822"/>
                    </a:lnTo>
                    <a:lnTo>
                      <a:pt x="0" y="2822"/>
                    </a:lnTo>
                    <a:close/>
                    <a:moveTo>
                      <a:pt x="0" y="2822"/>
                    </a:moveTo>
                    <a:lnTo>
                      <a:pt x="0" y="2822"/>
                    </a:lnTo>
                    <a:lnTo>
                      <a:pt x="0" y="2822"/>
                    </a:lnTo>
                    <a:lnTo>
                      <a:pt x="0" y="2822"/>
                    </a:lnTo>
                    <a:lnTo>
                      <a:pt x="0" y="2822"/>
                    </a:lnTo>
                    <a:close/>
                    <a:moveTo>
                      <a:pt x="0" y="2822"/>
                    </a:moveTo>
                    <a:lnTo>
                      <a:pt x="0" y="2822"/>
                    </a:lnTo>
                    <a:lnTo>
                      <a:pt x="0" y="2822"/>
                    </a:lnTo>
                    <a:lnTo>
                      <a:pt x="0" y="2822"/>
                    </a:lnTo>
                    <a:lnTo>
                      <a:pt x="0" y="2822"/>
                    </a:lnTo>
                    <a:close/>
                    <a:moveTo>
                      <a:pt x="0" y="2117"/>
                    </a:moveTo>
                    <a:lnTo>
                      <a:pt x="0" y="2117"/>
                    </a:lnTo>
                    <a:lnTo>
                      <a:pt x="0" y="2117"/>
                    </a:lnTo>
                    <a:lnTo>
                      <a:pt x="0" y="2117"/>
                    </a:lnTo>
                    <a:lnTo>
                      <a:pt x="0" y="2117"/>
                    </a:lnTo>
                    <a:close/>
                    <a:moveTo>
                      <a:pt x="0" y="2117"/>
                    </a:moveTo>
                    <a:lnTo>
                      <a:pt x="0" y="2117"/>
                    </a:lnTo>
                    <a:lnTo>
                      <a:pt x="0" y="2117"/>
                    </a:lnTo>
                    <a:lnTo>
                      <a:pt x="0" y="2117"/>
                    </a:lnTo>
                    <a:lnTo>
                      <a:pt x="0" y="2117"/>
                    </a:lnTo>
                    <a:close/>
                    <a:moveTo>
                      <a:pt x="0" y="2117"/>
                    </a:moveTo>
                    <a:lnTo>
                      <a:pt x="0" y="2117"/>
                    </a:lnTo>
                    <a:lnTo>
                      <a:pt x="0" y="2117"/>
                    </a:lnTo>
                    <a:lnTo>
                      <a:pt x="0" y="2117"/>
                    </a:lnTo>
                    <a:lnTo>
                      <a:pt x="0" y="2117"/>
                    </a:lnTo>
                    <a:close/>
                    <a:moveTo>
                      <a:pt x="0" y="2117"/>
                    </a:moveTo>
                    <a:lnTo>
                      <a:pt x="0" y="2117"/>
                    </a:lnTo>
                    <a:lnTo>
                      <a:pt x="0" y="2117"/>
                    </a:lnTo>
                    <a:lnTo>
                      <a:pt x="0" y="2117"/>
                    </a:lnTo>
                    <a:lnTo>
                      <a:pt x="0" y="2117"/>
                    </a:lnTo>
                    <a:close/>
                    <a:moveTo>
                      <a:pt x="0" y="1411"/>
                    </a:moveTo>
                    <a:lnTo>
                      <a:pt x="0" y="1411"/>
                    </a:lnTo>
                    <a:lnTo>
                      <a:pt x="0" y="2117"/>
                    </a:lnTo>
                    <a:lnTo>
                      <a:pt x="0" y="2117"/>
                    </a:lnTo>
                    <a:lnTo>
                      <a:pt x="0" y="1411"/>
                    </a:lnTo>
                    <a:close/>
                    <a:moveTo>
                      <a:pt x="0" y="1411"/>
                    </a:moveTo>
                    <a:lnTo>
                      <a:pt x="0" y="1411"/>
                    </a:lnTo>
                    <a:lnTo>
                      <a:pt x="0" y="1411"/>
                    </a:lnTo>
                    <a:lnTo>
                      <a:pt x="0" y="1411"/>
                    </a:lnTo>
                    <a:lnTo>
                      <a:pt x="0" y="1411"/>
                    </a:lnTo>
                    <a:close/>
                    <a:moveTo>
                      <a:pt x="0" y="1411"/>
                    </a:moveTo>
                    <a:lnTo>
                      <a:pt x="0" y="1411"/>
                    </a:lnTo>
                    <a:lnTo>
                      <a:pt x="0" y="1411"/>
                    </a:lnTo>
                    <a:lnTo>
                      <a:pt x="0" y="1411"/>
                    </a:lnTo>
                    <a:lnTo>
                      <a:pt x="0" y="1411"/>
                    </a:lnTo>
                    <a:close/>
                    <a:moveTo>
                      <a:pt x="0" y="1411"/>
                    </a:moveTo>
                    <a:lnTo>
                      <a:pt x="0" y="1411"/>
                    </a:lnTo>
                    <a:lnTo>
                      <a:pt x="0" y="1411"/>
                    </a:lnTo>
                    <a:lnTo>
                      <a:pt x="0" y="1411"/>
                    </a:lnTo>
                    <a:lnTo>
                      <a:pt x="0" y="1411"/>
                    </a:lnTo>
                    <a:close/>
                    <a:moveTo>
                      <a:pt x="0" y="706"/>
                    </a:moveTo>
                    <a:lnTo>
                      <a:pt x="0" y="706"/>
                    </a:lnTo>
                    <a:lnTo>
                      <a:pt x="0" y="1411"/>
                    </a:lnTo>
                    <a:lnTo>
                      <a:pt x="0" y="1411"/>
                    </a:lnTo>
                    <a:lnTo>
                      <a:pt x="0" y="706"/>
                    </a:lnTo>
                    <a:close/>
                    <a:moveTo>
                      <a:pt x="0" y="706"/>
                    </a:moveTo>
                    <a:lnTo>
                      <a:pt x="0" y="706"/>
                    </a:lnTo>
                    <a:lnTo>
                      <a:pt x="0" y="706"/>
                    </a:lnTo>
                    <a:lnTo>
                      <a:pt x="0" y="706"/>
                    </a:lnTo>
                    <a:lnTo>
                      <a:pt x="0" y="706"/>
                    </a:lnTo>
                    <a:close/>
                    <a:moveTo>
                      <a:pt x="0" y="706"/>
                    </a:moveTo>
                    <a:lnTo>
                      <a:pt x="0" y="706"/>
                    </a:lnTo>
                    <a:lnTo>
                      <a:pt x="0" y="706"/>
                    </a:lnTo>
                    <a:lnTo>
                      <a:pt x="0" y="706"/>
                    </a:lnTo>
                    <a:lnTo>
                      <a:pt x="0" y="706"/>
                    </a:lnTo>
                    <a:close/>
                    <a:moveTo>
                      <a:pt x="0" y="706"/>
                    </a:moveTo>
                    <a:lnTo>
                      <a:pt x="0" y="706"/>
                    </a:lnTo>
                    <a:lnTo>
                      <a:pt x="0" y="706"/>
                    </a:lnTo>
                    <a:lnTo>
                      <a:pt x="0" y="706"/>
                    </a:lnTo>
                    <a:lnTo>
                      <a:pt x="0" y="706"/>
                    </a:lnTo>
                    <a:close/>
                    <a:moveTo>
                      <a:pt x="0" y="706"/>
                    </a:moveTo>
                    <a:lnTo>
                      <a:pt x="0" y="706"/>
                    </a:lnTo>
                    <a:lnTo>
                      <a:pt x="0" y="706"/>
                    </a:lnTo>
                    <a:lnTo>
                      <a:pt x="0" y="706"/>
                    </a:lnTo>
                    <a:lnTo>
                      <a:pt x="0" y="706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4C2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8"/>
              <p:cNvSpPr/>
              <p:nvPr/>
            </p:nvSpPr>
            <p:spPr>
              <a:xfrm>
                <a:off x="6429375" y="2848675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8"/>
              <p:cNvSpPr/>
              <p:nvPr/>
            </p:nvSpPr>
            <p:spPr>
              <a:xfrm>
                <a:off x="6429375" y="2848675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8"/>
              <p:cNvSpPr/>
              <p:nvPr/>
            </p:nvSpPr>
            <p:spPr>
              <a:xfrm>
                <a:off x="6429375" y="2848675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8"/>
              <p:cNvSpPr/>
              <p:nvPr/>
            </p:nvSpPr>
            <p:spPr>
              <a:xfrm>
                <a:off x="6429375" y="2848675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8"/>
              <p:cNvSpPr/>
              <p:nvPr/>
            </p:nvSpPr>
            <p:spPr>
              <a:xfrm>
                <a:off x="6429375" y="2831025"/>
                <a:ext cx="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h="707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706"/>
                    </a:lnTo>
                    <a:lnTo>
                      <a:pt x="0" y="706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8"/>
              <p:cNvSpPr/>
              <p:nvPr/>
            </p:nvSpPr>
            <p:spPr>
              <a:xfrm>
                <a:off x="6429375" y="2831025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8"/>
              <p:cNvSpPr/>
              <p:nvPr/>
            </p:nvSpPr>
            <p:spPr>
              <a:xfrm>
                <a:off x="6429375" y="2831025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8"/>
              <p:cNvSpPr/>
              <p:nvPr/>
            </p:nvSpPr>
            <p:spPr>
              <a:xfrm>
                <a:off x="6429375" y="2831025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8"/>
              <p:cNvSpPr/>
              <p:nvPr/>
            </p:nvSpPr>
            <p:spPr>
              <a:xfrm>
                <a:off x="6429375" y="2813400"/>
                <a:ext cx="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h="706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706"/>
                    </a:lnTo>
                    <a:lnTo>
                      <a:pt x="0" y="70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8"/>
              <p:cNvSpPr/>
              <p:nvPr/>
            </p:nvSpPr>
            <p:spPr>
              <a:xfrm>
                <a:off x="6429375" y="2813400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8"/>
              <p:cNvSpPr/>
              <p:nvPr/>
            </p:nvSpPr>
            <p:spPr>
              <a:xfrm>
                <a:off x="6429375" y="2813400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8"/>
              <p:cNvSpPr/>
              <p:nvPr/>
            </p:nvSpPr>
            <p:spPr>
              <a:xfrm>
                <a:off x="6429375" y="2813400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8"/>
              <p:cNvSpPr/>
              <p:nvPr/>
            </p:nvSpPr>
            <p:spPr>
              <a:xfrm>
                <a:off x="6429375" y="2795750"/>
                <a:ext cx="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h="707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706"/>
                    </a:lnTo>
                    <a:lnTo>
                      <a:pt x="0" y="706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28"/>
              <p:cNvSpPr/>
              <p:nvPr/>
            </p:nvSpPr>
            <p:spPr>
              <a:xfrm>
                <a:off x="6429375" y="2795750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28"/>
              <p:cNvSpPr/>
              <p:nvPr/>
            </p:nvSpPr>
            <p:spPr>
              <a:xfrm>
                <a:off x="6429375" y="2795750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8"/>
              <p:cNvSpPr/>
              <p:nvPr/>
            </p:nvSpPr>
            <p:spPr>
              <a:xfrm>
                <a:off x="6429375" y="2795750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8"/>
              <p:cNvSpPr/>
              <p:nvPr/>
            </p:nvSpPr>
            <p:spPr>
              <a:xfrm>
                <a:off x="6429375" y="2778125"/>
                <a:ext cx="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h="706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706"/>
                    </a:lnTo>
                    <a:lnTo>
                      <a:pt x="0" y="70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28"/>
              <p:cNvSpPr/>
              <p:nvPr/>
            </p:nvSpPr>
            <p:spPr>
              <a:xfrm>
                <a:off x="6429375" y="2778125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28"/>
              <p:cNvSpPr/>
              <p:nvPr/>
            </p:nvSpPr>
            <p:spPr>
              <a:xfrm>
                <a:off x="6429375" y="2778125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8"/>
              <p:cNvSpPr/>
              <p:nvPr/>
            </p:nvSpPr>
            <p:spPr>
              <a:xfrm>
                <a:off x="6429375" y="2778125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8"/>
              <p:cNvSpPr/>
              <p:nvPr/>
            </p:nvSpPr>
            <p:spPr>
              <a:xfrm>
                <a:off x="6429375" y="2778125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8"/>
              <p:cNvSpPr/>
              <p:nvPr/>
            </p:nvSpPr>
            <p:spPr>
              <a:xfrm>
                <a:off x="6429375" y="2760475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8"/>
              <p:cNvSpPr/>
              <p:nvPr/>
            </p:nvSpPr>
            <p:spPr>
              <a:xfrm>
                <a:off x="6429375" y="2760475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8"/>
              <p:cNvSpPr/>
              <p:nvPr/>
            </p:nvSpPr>
            <p:spPr>
              <a:xfrm>
                <a:off x="6429375" y="2760475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28"/>
              <p:cNvSpPr/>
              <p:nvPr/>
            </p:nvSpPr>
            <p:spPr>
              <a:xfrm>
                <a:off x="6429375" y="2760475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8"/>
              <p:cNvSpPr/>
              <p:nvPr/>
            </p:nvSpPr>
            <p:spPr>
              <a:xfrm>
                <a:off x="6429375" y="2742825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8"/>
              <p:cNvSpPr/>
              <p:nvPr/>
            </p:nvSpPr>
            <p:spPr>
              <a:xfrm>
                <a:off x="6429375" y="2742825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8"/>
              <p:cNvSpPr/>
              <p:nvPr/>
            </p:nvSpPr>
            <p:spPr>
              <a:xfrm>
                <a:off x="6429375" y="2742825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8"/>
              <p:cNvSpPr/>
              <p:nvPr/>
            </p:nvSpPr>
            <p:spPr>
              <a:xfrm>
                <a:off x="6429375" y="2742825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8"/>
              <p:cNvSpPr/>
              <p:nvPr/>
            </p:nvSpPr>
            <p:spPr>
              <a:xfrm>
                <a:off x="6429375" y="2725200"/>
                <a:ext cx="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h="706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706"/>
                    </a:lnTo>
                    <a:lnTo>
                      <a:pt x="0" y="70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8"/>
              <p:cNvSpPr/>
              <p:nvPr/>
            </p:nvSpPr>
            <p:spPr>
              <a:xfrm>
                <a:off x="6429375" y="2725200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8"/>
              <p:cNvSpPr/>
              <p:nvPr/>
            </p:nvSpPr>
            <p:spPr>
              <a:xfrm>
                <a:off x="6429375" y="2725200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8"/>
              <p:cNvSpPr/>
              <p:nvPr/>
            </p:nvSpPr>
            <p:spPr>
              <a:xfrm>
                <a:off x="6429375" y="2725200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8"/>
              <p:cNvSpPr/>
              <p:nvPr/>
            </p:nvSpPr>
            <p:spPr>
              <a:xfrm>
                <a:off x="6429375" y="2707550"/>
                <a:ext cx="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h="707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706"/>
                    </a:lnTo>
                    <a:lnTo>
                      <a:pt x="0" y="706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8"/>
              <p:cNvSpPr/>
              <p:nvPr/>
            </p:nvSpPr>
            <p:spPr>
              <a:xfrm>
                <a:off x="6429375" y="2707550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8"/>
              <p:cNvSpPr/>
              <p:nvPr/>
            </p:nvSpPr>
            <p:spPr>
              <a:xfrm>
                <a:off x="6429375" y="2707550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8"/>
              <p:cNvSpPr/>
              <p:nvPr/>
            </p:nvSpPr>
            <p:spPr>
              <a:xfrm>
                <a:off x="6429375" y="2707550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8"/>
              <p:cNvSpPr/>
              <p:nvPr/>
            </p:nvSpPr>
            <p:spPr>
              <a:xfrm>
                <a:off x="6429375" y="2707550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8"/>
              <p:cNvSpPr/>
              <p:nvPr/>
            </p:nvSpPr>
            <p:spPr>
              <a:xfrm>
                <a:off x="6429375" y="2689925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8"/>
              <p:cNvSpPr/>
              <p:nvPr/>
            </p:nvSpPr>
            <p:spPr>
              <a:xfrm>
                <a:off x="6429375" y="2689925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8"/>
              <p:cNvSpPr/>
              <p:nvPr/>
            </p:nvSpPr>
            <p:spPr>
              <a:xfrm>
                <a:off x="4383250" y="1031875"/>
                <a:ext cx="2046125" cy="3633625"/>
              </a:xfrm>
              <a:custGeom>
                <a:avLst/>
                <a:gdLst/>
                <a:ahLst/>
                <a:cxnLst/>
                <a:rect l="l" t="t" r="r" b="b"/>
                <a:pathLst>
                  <a:path w="81845" h="145345" extrusionOk="0">
                    <a:moveTo>
                      <a:pt x="31045" y="0"/>
                    </a:moveTo>
                    <a:lnTo>
                      <a:pt x="28928" y="706"/>
                    </a:lnTo>
                    <a:lnTo>
                      <a:pt x="26812" y="2822"/>
                    </a:lnTo>
                    <a:lnTo>
                      <a:pt x="23989" y="7761"/>
                    </a:lnTo>
                    <a:lnTo>
                      <a:pt x="23284" y="9878"/>
                    </a:lnTo>
                    <a:lnTo>
                      <a:pt x="23284" y="11289"/>
                    </a:lnTo>
                    <a:lnTo>
                      <a:pt x="24695" y="14111"/>
                    </a:lnTo>
                    <a:lnTo>
                      <a:pt x="26812" y="16933"/>
                    </a:lnTo>
                    <a:lnTo>
                      <a:pt x="27517" y="19050"/>
                    </a:lnTo>
                    <a:lnTo>
                      <a:pt x="27517" y="20461"/>
                    </a:lnTo>
                    <a:lnTo>
                      <a:pt x="26812" y="22578"/>
                    </a:lnTo>
                    <a:lnTo>
                      <a:pt x="25401" y="23283"/>
                    </a:lnTo>
                    <a:lnTo>
                      <a:pt x="23989" y="23989"/>
                    </a:lnTo>
                    <a:lnTo>
                      <a:pt x="21873" y="24694"/>
                    </a:lnTo>
                    <a:lnTo>
                      <a:pt x="16228" y="24694"/>
                    </a:lnTo>
                    <a:lnTo>
                      <a:pt x="15523" y="25400"/>
                    </a:lnTo>
                    <a:lnTo>
                      <a:pt x="14817" y="26811"/>
                    </a:lnTo>
                    <a:lnTo>
                      <a:pt x="15523" y="28928"/>
                    </a:lnTo>
                    <a:lnTo>
                      <a:pt x="16934" y="34572"/>
                    </a:lnTo>
                    <a:lnTo>
                      <a:pt x="16934" y="35983"/>
                    </a:lnTo>
                    <a:lnTo>
                      <a:pt x="16934" y="36689"/>
                    </a:lnTo>
                    <a:lnTo>
                      <a:pt x="14817" y="38100"/>
                    </a:lnTo>
                    <a:lnTo>
                      <a:pt x="12701" y="39511"/>
                    </a:lnTo>
                    <a:lnTo>
                      <a:pt x="11289" y="41628"/>
                    </a:lnTo>
                    <a:lnTo>
                      <a:pt x="10584" y="44450"/>
                    </a:lnTo>
                    <a:lnTo>
                      <a:pt x="11289" y="47272"/>
                    </a:lnTo>
                    <a:lnTo>
                      <a:pt x="12701" y="52211"/>
                    </a:lnTo>
                    <a:lnTo>
                      <a:pt x="12701" y="53622"/>
                    </a:lnTo>
                    <a:lnTo>
                      <a:pt x="11995" y="55033"/>
                    </a:lnTo>
                    <a:lnTo>
                      <a:pt x="9173" y="59972"/>
                    </a:lnTo>
                    <a:lnTo>
                      <a:pt x="2117" y="72672"/>
                    </a:lnTo>
                    <a:lnTo>
                      <a:pt x="706" y="75494"/>
                    </a:lnTo>
                    <a:lnTo>
                      <a:pt x="1" y="79022"/>
                    </a:lnTo>
                    <a:lnTo>
                      <a:pt x="1" y="82550"/>
                    </a:lnTo>
                    <a:lnTo>
                      <a:pt x="706" y="86078"/>
                    </a:lnTo>
                    <a:lnTo>
                      <a:pt x="1412" y="89606"/>
                    </a:lnTo>
                    <a:lnTo>
                      <a:pt x="2823" y="92428"/>
                    </a:lnTo>
                    <a:lnTo>
                      <a:pt x="7056" y="97367"/>
                    </a:lnTo>
                    <a:lnTo>
                      <a:pt x="10584" y="100189"/>
                    </a:lnTo>
                    <a:lnTo>
                      <a:pt x="13406" y="100894"/>
                    </a:lnTo>
                    <a:lnTo>
                      <a:pt x="18345" y="99483"/>
                    </a:lnTo>
                    <a:lnTo>
                      <a:pt x="23989" y="98778"/>
                    </a:lnTo>
                    <a:lnTo>
                      <a:pt x="26812" y="98778"/>
                    </a:lnTo>
                    <a:lnTo>
                      <a:pt x="28223" y="99483"/>
                    </a:lnTo>
                    <a:lnTo>
                      <a:pt x="29634" y="100894"/>
                    </a:lnTo>
                    <a:lnTo>
                      <a:pt x="31045" y="102306"/>
                    </a:lnTo>
                    <a:lnTo>
                      <a:pt x="32456" y="105833"/>
                    </a:lnTo>
                    <a:lnTo>
                      <a:pt x="33867" y="109361"/>
                    </a:lnTo>
                    <a:lnTo>
                      <a:pt x="35278" y="112183"/>
                    </a:lnTo>
                    <a:lnTo>
                      <a:pt x="35984" y="117122"/>
                    </a:lnTo>
                    <a:lnTo>
                      <a:pt x="35984" y="122061"/>
                    </a:lnTo>
                    <a:lnTo>
                      <a:pt x="35278" y="126294"/>
                    </a:lnTo>
                    <a:lnTo>
                      <a:pt x="35278" y="131233"/>
                    </a:lnTo>
                    <a:lnTo>
                      <a:pt x="35278" y="136878"/>
                    </a:lnTo>
                    <a:lnTo>
                      <a:pt x="35984" y="139700"/>
                    </a:lnTo>
                    <a:lnTo>
                      <a:pt x="36689" y="142522"/>
                    </a:lnTo>
                    <a:lnTo>
                      <a:pt x="38101" y="144639"/>
                    </a:lnTo>
                    <a:lnTo>
                      <a:pt x="40217" y="145344"/>
                    </a:lnTo>
                    <a:lnTo>
                      <a:pt x="40923" y="145344"/>
                    </a:lnTo>
                    <a:lnTo>
                      <a:pt x="43745" y="144639"/>
                    </a:lnTo>
                    <a:lnTo>
                      <a:pt x="47273" y="142522"/>
                    </a:lnTo>
                    <a:lnTo>
                      <a:pt x="50095" y="138994"/>
                    </a:lnTo>
                    <a:lnTo>
                      <a:pt x="53623" y="134761"/>
                    </a:lnTo>
                    <a:lnTo>
                      <a:pt x="58562" y="126294"/>
                    </a:lnTo>
                    <a:lnTo>
                      <a:pt x="61384" y="120650"/>
                    </a:lnTo>
                    <a:lnTo>
                      <a:pt x="62795" y="117828"/>
                    </a:lnTo>
                    <a:lnTo>
                      <a:pt x="62795" y="114300"/>
                    </a:lnTo>
                    <a:lnTo>
                      <a:pt x="62089" y="108656"/>
                    </a:lnTo>
                    <a:lnTo>
                      <a:pt x="62795" y="105833"/>
                    </a:lnTo>
                    <a:lnTo>
                      <a:pt x="64912" y="102306"/>
                    </a:lnTo>
                    <a:lnTo>
                      <a:pt x="68439" y="95956"/>
                    </a:lnTo>
                    <a:lnTo>
                      <a:pt x="68439" y="93133"/>
                    </a:lnTo>
                    <a:lnTo>
                      <a:pt x="68439" y="90311"/>
                    </a:lnTo>
                    <a:lnTo>
                      <a:pt x="68439" y="86078"/>
                    </a:lnTo>
                    <a:lnTo>
                      <a:pt x="69145" y="83961"/>
                    </a:lnTo>
                    <a:lnTo>
                      <a:pt x="69851" y="82550"/>
                    </a:lnTo>
                    <a:lnTo>
                      <a:pt x="72673" y="79728"/>
                    </a:lnTo>
                    <a:lnTo>
                      <a:pt x="73378" y="76906"/>
                    </a:lnTo>
                    <a:lnTo>
                      <a:pt x="73378" y="74083"/>
                    </a:lnTo>
                    <a:lnTo>
                      <a:pt x="73378" y="71261"/>
                    </a:lnTo>
                    <a:lnTo>
                      <a:pt x="74084" y="70556"/>
                    </a:lnTo>
                    <a:lnTo>
                      <a:pt x="75495" y="69850"/>
                    </a:lnTo>
                    <a:lnTo>
                      <a:pt x="76906" y="70556"/>
                    </a:lnTo>
                    <a:lnTo>
                      <a:pt x="79023" y="71967"/>
                    </a:lnTo>
                    <a:lnTo>
                      <a:pt x="81845" y="76906"/>
                    </a:lnTo>
                    <a:lnTo>
                      <a:pt x="81845" y="72672"/>
                    </a:lnTo>
                    <a:lnTo>
                      <a:pt x="81845" y="71967"/>
                    </a:lnTo>
                    <a:lnTo>
                      <a:pt x="81845" y="71261"/>
                    </a:lnTo>
                    <a:lnTo>
                      <a:pt x="81845" y="70556"/>
                    </a:lnTo>
                    <a:lnTo>
                      <a:pt x="81845" y="69850"/>
                    </a:lnTo>
                    <a:lnTo>
                      <a:pt x="81845" y="69144"/>
                    </a:lnTo>
                    <a:lnTo>
                      <a:pt x="81845" y="68439"/>
                    </a:lnTo>
                    <a:lnTo>
                      <a:pt x="81845" y="67733"/>
                    </a:lnTo>
                    <a:lnTo>
                      <a:pt x="81845" y="67028"/>
                    </a:lnTo>
                    <a:lnTo>
                      <a:pt x="81845" y="66322"/>
                    </a:lnTo>
                    <a:lnTo>
                      <a:pt x="79728" y="53622"/>
                    </a:lnTo>
                    <a:lnTo>
                      <a:pt x="76906" y="41628"/>
                    </a:lnTo>
                    <a:lnTo>
                      <a:pt x="72673" y="30339"/>
                    </a:lnTo>
                    <a:lnTo>
                      <a:pt x="67028" y="19050"/>
                    </a:lnTo>
                    <a:lnTo>
                      <a:pt x="60678" y="14111"/>
                    </a:lnTo>
                    <a:lnTo>
                      <a:pt x="59267" y="12700"/>
                    </a:lnTo>
                    <a:lnTo>
                      <a:pt x="57856" y="11994"/>
                    </a:lnTo>
                    <a:lnTo>
                      <a:pt x="54328" y="10583"/>
                    </a:lnTo>
                    <a:lnTo>
                      <a:pt x="47978" y="9878"/>
                    </a:lnTo>
                    <a:lnTo>
                      <a:pt x="45862" y="8467"/>
                    </a:lnTo>
                    <a:lnTo>
                      <a:pt x="43039" y="6350"/>
                    </a:lnTo>
                    <a:lnTo>
                      <a:pt x="39512" y="4233"/>
                    </a:lnTo>
                    <a:lnTo>
                      <a:pt x="35278" y="1411"/>
                    </a:lnTo>
                    <a:lnTo>
                      <a:pt x="33162" y="706"/>
                    </a:lnTo>
                    <a:lnTo>
                      <a:pt x="31045" y="0"/>
                    </a:lnTo>
                    <a:close/>
                  </a:path>
                </a:pathLst>
              </a:custGeom>
              <a:solidFill>
                <a:srgbClr val="F3F0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8"/>
              <p:cNvSpPr/>
              <p:nvPr/>
            </p:nvSpPr>
            <p:spPr>
              <a:xfrm>
                <a:off x="4383250" y="1031875"/>
                <a:ext cx="2046125" cy="3633625"/>
              </a:xfrm>
              <a:custGeom>
                <a:avLst/>
                <a:gdLst/>
                <a:ahLst/>
                <a:cxnLst/>
                <a:rect l="l" t="t" r="r" b="b"/>
                <a:pathLst>
                  <a:path w="81845" h="145345" fill="none" extrusionOk="0">
                    <a:moveTo>
                      <a:pt x="31045" y="0"/>
                    </a:moveTo>
                    <a:lnTo>
                      <a:pt x="31045" y="0"/>
                    </a:lnTo>
                    <a:lnTo>
                      <a:pt x="28928" y="706"/>
                    </a:lnTo>
                    <a:lnTo>
                      <a:pt x="26812" y="2822"/>
                    </a:lnTo>
                    <a:lnTo>
                      <a:pt x="23989" y="7761"/>
                    </a:lnTo>
                    <a:lnTo>
                      <a:pt x="23989" y="7761"/>
                    </a:lnTo>
                    <a:lnTo>
                      <a:pt x="23284" y="9878"/>
                    </a:lnTo>
                    <a:lnTo>
                      <a:pt x="23284" y="11289"/>
                    </a:lnTo>
                    <a:lnTo>
                      <a:pt x="24695" y="14111"/>
                    </a:lnTo>
                    <a:lnTo>
                      <a:pt x="26812" y="16933"/>
                    </a:lnTo>
                    <a:lnTo>
                      <a:pt x="27517" y="19050"/>
                    </a:lnTo>
                    <a:lnTo>
                      <a:pt x="27517" y="20461"/>
                    </a:lnTo>
                    <a:lnTo>
                      <a:pt x="27517" y="20461"/>
                    </a:lnTo>
                    <a:lnTo>
                      <a:pt x="26812" y="22578"/>
                    </a:lnTo>
                    <a:lnTo>
                      <a:pt x="25401" y="23283"/>
                    </a:lnTo>
                    <a:lnTo>
                      <a:pt x="23989" y="23989"/>
                    </a:lnTo>
                    <a:lnTo>
                      <a:pt x="21873" y="24694"/>
                    </a:lnTo>
                    <a:lnTo>
                      <a:pt x="17639" y="24694"/>
                    </a:lnTo>
                    <a:lnTo>
                      <a:pt x="16228" y="24694"/>
                    </a:lnTo>
                    <a:lnTo>
                      <a:pt x="15523" y="25400"/>
                    </a:lnTo>
                    <a:lnTo>
                      <a:pt x="15523" y="25400"/>
                    </a:lnTo>
                    <a:lnTo>
                      <a:pt x="14817" y="26811"/>
                    </a:lnTo>
                    <a:lnTo>
                      <a:pt x="15523" y="28928"/>
                    </a:lnTo>
                    <a:lnTo>
                      <a:pt x="16934" y="34572"/>
                    </a:lnTo>
                    <a:lnTo>
                      <a:pt x="16934" y="34572"/>
                    </a:lnTo>
                    <a:lnTo>
                      <a:pt x="16934" y="35983"/>
                    </a:lnTo>
                    <a:lnTo>
                      <a:pt x="16934" y="36689"/>
                    </a:lnTo>
                    <a:lnTo>
                      <a:pt x="14817" y="38100"/>
                    </a:lnTo>
                    <a:lnTo>
                      <a:pt x="12701" y="39511"/>
                    </a:lnTo>
                    <a:lnTo>
                      <a:pt x="11289" y="41628"/>
                    </a:lnTo>
                    <a:lnTo>
                      <a:pt x="11289" y="41628"/>
                    </a:lnTo>
                    <a:lnTo>
                      <a:pt x="10584" y="44450"/>
                    </a:lnTo>
                    <a:lnTo>
                      <a:pt x="11289" y="47272"/>
                    </a:lnTo>
                    <a:lnTo>
                      <a:pt x="12701" y="52211"/>
                    </a:lnTo>
                    <a:lnTo>
                      <a:pt x="12701" y="52211"/>
                    </a:lnTo>
                    <a:lnTo>
                      <a:pt x="12701" y="53622"/>
                    </a:lnTo>
                    <a:lnTo>
                      <a:pt x="11995" y="55033"/>
                    </a:lnTo>
                    <a:lnTo>
                      <a:pt x="9173" y="59972"/>
                    </a:lnTo>
                    <a:lnTo>
                      <a:pt x="2117" y="72672"/>
                    </a:lnTo>
                    <a:lnTo>
                      <a:pt x="2117" y="72672"/>
                    </a:lnTo>
                    <a:lnTo>
                      <a:pt x="706" y="75494"/>
                    </a:lnTo>
                    <a:lnTo>
                      <a:pt x="1" y="79022"/>
                    </a:lnTo>
                    <a:lnTo>
                      <a:pt x="1" y="82550"/>
                    </a:lnTo>
                    <a:lnTo>
                      <a:pt x="706" y="86078"/>
                    </a:lnTo>
                    <a:lnTo>
                      <a:pt x="1412" y="89606"/>
                    </a:lnTo>
                    <a:lnTo>
                      <a:pt x="2823" y="92428"/>
                    </a:lnTo>
                    <a:lnTo>
                      <a:pt x="7056" y="97367"/>
                    </a:lnTo>
                    <a:lnTo>
                      <a:pt x="7056" y="97367"/>
                    </a:lnTo>
                    <a:lnTo>
                      <a:pt x="10584" y="100189"/>
                    </a:lnTo>
                    <a:lnTo>
                      <a:pt x="13406" y="100894"/>
                    </a:lnTo>
                    <a:lnTo>
                      <a:pt x="13406" y="100894"/>
                    </a:lnTo>
                    <a:lnTo>
                      <a:pt x="18345" y="99483"/>
                    </a:lnTo>
                    <a:lnTo>
                      <a:pt x="23989" y="98778"/>
                    </a:lnTo>
                    <a:lnTo>
                      <a:pt x="23989" y="98778"/>
                    </a:lnTo>
                    <a:lnTo>
                      <a:pt x="24695" y="98778"/>
                    </a:lnTo>
                    <a:lnTo>
                      <a:pt x="24695" y="98778"/>
                    </a:lnTo>
                    <a:lnTo>
                      <a:pt x="26812" y="98778"/>
                    </a:lnTo>
                    <a:lnTo>
                      <a:pt x="28223" y="99483"/>
                    </a:lnTo>
                    <a:lnTo>
                      <a:pt x="29634" y="100894"/>
                    </a:lnTo>
                    <a:lnTo>
                      <a:pt x="31045" y="102306"/>
                    </a:lnTo>
                    <a:lnTo>
                      <a:pt x="32456" y="105833"/>
                    </a:lnTo>
                    <a:lnTo>
                      <a:pt x="33867" y="109361"/>
                    </a:lnTo>
                    <a:lnTo>
                      <a:pt x="33867" y="109361"/>
                    </a:lnTo>
                    <a:lnTo>
                      <a:pt x="35278" y="112183"/>
                    </a:lnTo>
                    <a:lnTo>
                      <a:pt x="35984" y="117122"/>
                    </a:lnTo>
                    <a:lnTo>
                      <a:pt x="35984" y="122061"/>
                    </a:lnTo>
                    <a:lnTo>
                      <a:pt x="35278" y="126294"/>
                    </a:lnTo>
                    <a:lnTo>
                      <a:pt x="35278" y="126294"/>
                    </a:lnTo>
                    <a:lnTo>
                      <a:pt x="35278" y="131233"/>
                    </a:lnTo>
                    <a:lnTo>
                      <a:pt x="35278" y="136878"/>
                    </a:lnTo>
                    <a:lnTo>
                      <a:pt x="35984" y="139700"/>
                    </a:lnTo>
                    <a:lnTo>
                      <a:pt x="36689" y="142522"/>
                    </a:lnTo>
                    <a:lnTo>
                      <a:pt x="38101" y="144639"/>
                    </a:lnTo>
                    <a:lnTo>
                      <a:pt x="40217" y="145344"/>
                    </a:lnTo>
                    <a:lnTo>
                      <a:pt x="40217" y="145344"/>
                    </a:lnTo>
                    <a:lnTo>
                      <a:pt x="40923" y="145344"/>
                    </a:lnTo>
                    <a:lnTo>
                      <a:pt x="40923" y="145344"/>
                    </a:lnTo>
                    <a:lnTo>
                      <a:pt x="43745" y="144639"/>
                    </a:lnTo>
                    <a:lnTo>
                      <a:pt x="47273" y="142522"/>
                    </a:lnTo>
                    <a:lnTo>
                      <a:pt x="50095" y="138994"/>
                    </a:lnTo>
                    <a:lnTo>
                      <a:pt x="53623" y="134761"/>
                    </a:lnTo>
                    <a:lnTo>
                      <a:pt x="58562" y="126294"/>
                    </a:lnTo>
                    <a:lnTo>
                      <a:pt x="61384" y="120650"/>
                    </a:lnTo>
                    <a:lnTo>
                      <a:pt x="61384" y="120650"/>
                    </a:lnTo>
                    <a:lnTo>
                      <a:pt x="62795" y="117828"/>
                    </a:lnTo>
                    <a:lnTo>
                      <a:pt x="62795" y="114300"/>
                    </a:lnTo>
                    <a:lnTo>
                      <a:pt x="62089" y="108656"/>
                    </a:lnTo>
                    <a:lnTo>
                      <a:pt x="62089" y="108656"/>
                    </a:lnTo>
                    <a:lnTo>
                      <a:pt x="62795" y="105833"/>
                    </a:lnTo>
                    <a:lnTo>
                      <a:pt x="64912" y="102306"/>
                    </a:lnTo>
                    <a:lnTo>
                      <a:pt x="68439" y="95956"/>
                    </a:lnTo>
                    <a:lnTo>
                      <a:pt x="68439" y="95956"/>
                    </a:lnTo>
                    <a:lnTo>
                      <a:pt x="68439" y="93133"/>
                    </a:lnTo>
                    <a:lnTo>
                      <a:pt x="68439" y="90311"/>
                    </a:lnTo>
                    <a:lnTo>
                      <a:pt x="68439" y="86078"/>
                    </a:lnTo>
                    <a:lnTo>
                      <a:pt x="68439" y="86078"/>
                    </a:lnTo>
                    <a:lnTo>
                      <a:pt x="69145" y="83961"/>
                    </a:lnTo>
                    <a:lnTo>
                      <a:pt x="69851" y="82550"/>
                    </a:lnTo>
                    <a:lnTo>
                      <a:pt x="72673" y="79728"/>
                    </a:lnTo>
                    <a:lnTo>
                      <a:pt x="72673" y="79728"/>
                    </a:lnTo>
                    <a:lnTo>
                      <a:pt x="73378" y="76906"/>
                    </a:lnTo>
                    <a:lnTo>
                      <a:pt x="73378" y="74083"/>
                    </a:lnTo>
                    <a:lnTo>
                      <a:pt x="73378" y="71261"/>
                    </a:lnTo>
                    <a:lnTo>
                      <a:pt x="74084" y="70556"/>
                    </a:lnTo>
                    <a:lnTo>
                      <a:pt x="75495" y="69850"/>
                    </a:lnTo>
                    <a:lnTo>
                      <a:pt x="75495" y="69850"/>
                    </a:lnTo>
                    <a:lnTo>
                      <a:pt x="75495" y="69850"/>
                    </a:lnTo>
                    <a:lnTo>
                      <a:pt x="75495" y="69850"/>
                    </a:lnTo>
                    <a:lnTo>
                      <a:pt x="76906" y="70556"/>
                    </a:lnTo>
                    <a:lnTo>
                      <a:pt x="79023" y="71967"/>
                    </a:lnTo>
                    <a:lnTo>
                      <a:pt x="81845" y="76906"/>
                    </a:lnTo>
                    <a:lnTo>
                      <a:pt x="81845" y="76906"/>
                    </a:lnTo>
                    <a:lnTo>
                      <a:pt x="81845" y="72672"/>
                    </a:lnTo>
                    <a:lnTo>
                      <a:pt x="81845" y="72672"/>
                    </a:lnTo>
                    <a:lnTo>
                      <a:pt x="81845" y="72672"/>
                    </a:lnTo>
                    <a:lnTo>
                      <a:pt x="81845" y="72672"/>
                    </a:lnTo>
                    <a:lnTo>
                      <a:pt x="81845" y="72672"/>
                    </a:lnTo>
                    <a:lnTo>
                      <a:pt x="81845" y="72672"/>
                    </a:lnTo>
                    <a:lnTo>
                      <a:pt x="81845" y="72672"/>
                    </a:lnTo>
                    <a:lnTo>
                      <a:pt x="81845" y="72672"/>
                    </a:lnTo>
                    <a:lnTo>
                      <a:pt x="81845" y="72672"/>
                    </a:lnTo>
                    <a:lnTo>
                      <a:pt x="81845" y="72672"/>
                    </a:lnTo>
                    <a:lnTo>
                      <a:pt x="81845" y="72672"/>
                    </a:lnTo>
                    <a:lnTo>
                      <a:pt x="81845" y="72672"/>
                    </a:lnTo>
                    <a:lnTo>
                      <a:pt x="81845" y="72672"/>
                    </a:lnTo>
                    <a:lnTo>
                      <a:pt x="81845" y="72672"/>
                    </a:lnTo>
                    <a:lnTo>
                      <a:pt x="81845" y="72672"/>
                    </a:lnTo>
                    <a:lnTo>
                      <a:pt x="81845" y="72672"/>
                    </a:lnTo>
                    <a:lnTo>
                      <a:pt x="81845" y="72672"/>
                    </a:lnTo>
                    <a:lnTo>
                      <a:pt x="81845" y="71967"/>
                    </a:lnTo>
                    <a:lnTo>
                      <a:pt x="81845" y="71967"/>
                    </a:lnTo>
                    <a:lnTo>
                      <a:pt x="81845" y="71967"/>
                    </a:lnTo>
                    <a:lnTo>
                      <a:pt x="81845" y="71967"/>
                    </a:lnTo>
                    <a:lnTo>
                      <a:pt x="81845" y="71967"/>
                    </a:lnTo>
                    <a:lnTo>
                      <a:pt x="81845" y="71967"/>
                    </a:lnTo>
                    <a:lnTo>
                      <a:pt x="81845" y="71967"/>
                    </a:lnTo>
                    <a:lnTo>
                      <a:pt x="81845" y="71967"/>
                    </a:lnTo>
                    <a:lnTo>
                      <a:pt x="81845" y="71967"/>
                    </a:lnTo>
                    <a:lnTo>
                      <a:pt x="81845" y="71967"/>
                    </a:lnTo>
                    <a:lnTo>
                      <a:pt x="81845" y="71967"/>
                    </a:lnTo>
                    <a:lnTo>
                      <a:pt x="81845" y="71967"/>
                    </a:lnTo>
                    <a:lnTo>
                      <a:pt x="81845" y="71967"/>
                    </a:lnTo>
                    <a:lnTo>
                      <a:pt x="81845" y="71967"/>
                    </a:lnTo>
                    <a:lnTo>
                      <a:pt x="81845" y="71967"/>
                    </a:lnTo>
                    <a:lnTo>
                      <a:pt x="81845" y="71967"/>
                    </a:lnTo>
                    <a:lnTo>
                      <a:pt x="81845" y="71261"/>
                    </a:lnTo>
                    <a:lnTo>
                      <a:pt x="81845" y="71261"/>
                    </a:lnTo>
                    <a:lnTo>
                      <a:pt x="81845" y="71261"/>
                    </a:lnTo>
                    <a:lnTo>
                      <a:pt x="81845" y="71261"/>
                    </a:lnTo>
                    <a:lnTo>
                      <a:pt x="81845" y="71261"/>
                    </a:lnTo>
                    <a:lnTo>
                      <a:pt x="81845" y="71261"/>
                    </a:lnTo>
                    <a:lnTo>
                      <a:pt x="81845" y="71261"/>
                    </a:lnTo>
                    <a:lnTo>
                      <a:pt x="81845" y="71261"/>
                    </a:lnTo>
                    <a:lnTo>
                      <a:pt x="81845" y="71261"/>
                    </a:lnTo>
                    <a:lnTo>
                      <a:pt x="81845" y="71261"/>
                    </a:lnTo>
                    <a:lnTo>
                      <a:pt x="81845" y="71261"/>
                    </a:lnTo>
                    <a:lnTo>
                      <a:pt x="81845" y="71261"/>
                    </a:lnTo>
                    <a:lnTo>
                      <a:pt x="81845" y="71261"/>
                    </a:lnTo>
                    <a:lnTo>
                      <a:pt x="81845" y="71261"/>
                    </a:lnTo>
                    <a:lnTo>
                      <a:pt x="81845" y="71261"/>
                    </a:lnTo>
                    <a:lnTo>
                      <a:pt x="81845" y="71261"/>
                    </a:lnTo>
                    <a:lnTo>
                      <a:pt x="81845" y="70556"/>
                    </a:lnTo>
                    <a:lnTo>
                      <a:pt x="81845" y="70556"/>
                    </a:lnTo>
                    <a:lnTo>
                      <a:pt x="81845" y="70556"/>
                    </a:lnTo>
                    <a:lnTo>
                      <a:pt x="81845" y="70556"/>
                    </a:lnTo>
                    <a:lnTo>
                      <a:pt x="81845" y="70556"/>
                    </a:lnTo>
                    <a:lnTo>
                      <a:pt x="81845" y="70556"/>
                    </a:lnTo>
                    <a:lnTo>
                      <a:pt x="81845" y="70556"/>
                    </a:lnTo>
                    <a:lnTo>
                      <a:pt x="81845" y="70556"/>
                    </a:lnTo>
                    <a:lnTo>
                      <a:pt x="81845" y="70556"/>
                    </a:lnTo>
                    <a:lnTo>
                      <a:pt x="81845" y="70556"/>
                    </a:lnTo>
                    <a:lnTo>
                      <a:pt x="81845" y="70556"/>
                    </a:lnTo>
                    <a:lnTo>
                      <a:pt x="81845" y="70556"/>
                    </a:lnTo>
                    <a:lnTo>
                      <a:pt x="81845" y="70556"/>
                    </a:lnTo>
                    <a:lnTo>
                      <a:pt x="81845" y="70556"/>
                    </a:lnTo>
                    <a:lnTo>
                      <a:pt x="81845" y="70556"/>
                    </a:lnTo>
                    <a:lnTo>
                      <a:pt x="81845" y="70556"/>
                    </a:lnTo>
                    <a:lnTo>
                      <a:pt x="81845" y="69850"/>
                    </a:lnTo>
                    <a:lnTo>
                      <a:pt x="81845" y="69850"/>
                    </a:lnTo>
                    <a:lnTo>
                      <a:pt x="81845" y="69850"/>
                    </a:lnTo>
                    <a:lnTo>
                      <a:pt x="81845" y="69850"/>
                    </a:lnTo>
                    <a:lnTo>
                      <a:pt x="81845" y="69850"/>
                    </a:lnTo>
                    <a:lnTo>
                      <a:pt x="81845" y="69850"/>
                    </a:lnTo>
                    <a:lnTo>
                      <a:pt x="81845" y="69850"/>
                    </a:lnTo>
                    <a:lnTo>
                      <a:pt x="81845" y="69850"/>
                    </a:lnTo>
                    <a:lnTo>
                      <a:pt x="81845" y="69850"/>
                    </a:lnTo>
                    <a:lnTo>
                      <a:pt x="81845" y="69850"/>
                    </a:lnTo>
                    <a:lnTo>
                      <a:pt x="81845" y="69850"/>
                    </a:lnTo>
                    <a:lnTo>
                      <a:pt x="81845" y="69850"/>
                    </a:lnTo>
                    <a:lnTo>
                      <a:pt x="81845" y="69850"/>
                    </a:lnTo>
                    <a:lnTo>
                      <a:pt x="81845" y="69850"/>
                    </a:lnTo>
                    <a:lnTo>
                      <a:pt x="81845" y="69850"/>
                    </a:lnTo>
                    <a:lnTo>
                      <a:pt x="81845" y="69850"/>
                    </a:lnTo>
                    <a:lnTo>
                      <a:pt x="81845" y="69850"/>
                    </a:lnTo>
                    <a:lnTo>
                      <a:pt x="81845" y="69850"/>
                    </a:lnTo>
                    <a:lnTo>
                      <a:pt x="81845" y="69144"/>
                    </a:lnTo>
                    <a:lnTo>
                      <a:pt x="81845" y="69144"/>
                    </a:lnTo>
                    <a:lnTo>
                      <a:pt x="81845" y="69144"/>
                    </a:lnTo>
                    <a:lnTo>
                      <a:pt x="81845" y="69144"/>
                    </a:lnTo>
                    <a:lnTo>
                      <a:pt x="81845" y="69144"/>
                    </a:lnTo>
                    <a:lnTo>
                      <a:pt x="81845" y="69144"/>
                    </a:lnTo>
                    <a:lnTo>
                      <a:pt x="81845" y="69144"/>
                    </a:lnTo>
                    <a:lnTo>
                      <a:pt x="81845" y="69144"/>
                    </a:lnTo>
                    <a:lnTo>
                      <a:pt x="81845" y="69144"/>
                    </a:lnTo>
                    <a:lnTo>
                      <a:pt x="81845" y="69144"/>
                    </a:lnTo>
                    <a:lnTo>
                      <a:pt x="81845" y="69144"/>
                    </a:lnTo>
                    <a:lnTo>
                      <a:pt x="81845" y="69144"/>
                    </a:lnTo>
                    <a:lnTo>
                      <a:pt x="81845" y="69144"/>
                    </a:lnTo>
                    <a:lnTo>
                      <a:pt x="81845" y="69144"/>
                    </a:lnTo>
                    <a:lnTo>
                      <a:pt x="81845" y="69144"/>
                    </a:lnTo>
                    <a:lnTo>
                      <a:pt x="81845" y="69144"/>
                    </a:lnTo>
                    <a:lnTo>
                      <a:pt x="81845" y="68439"/>
                    </a:lnTo>
                    <a:lnTo>
                      <a:pt x="81845" y="68439"/>
                    </a:lnTo>
                    <a:lnTo>
                      <a:pt x="81845" y="68439"/>
                    </a:lnTo>
                    <a:lnTo>
                      <a:pt x="81845" y="68439"/>
                    </a:lnTo>
                    <a:lnTo>
                      <a:pt x="81845" y="68439"/>
                    </a:lnTo>
                    <a:lnTo>
                      <a:pt x="81845" y="68439"/>
                    </a:lnTo>
                    <a:lnTo>
                      <a:pt x="81845" y="68439"/>
                    </a:lnTo>
                    <a:lnTo>
                      <a:pt x="81845" y="68439"/>
                    </a:lnTo>
                    <a:lnTo>
                      <a:pt x="81845" y="68439"/>
                    </a:lnTo>
                    <a:lnTo>
                      <a:pt x="81845" y="68439"/>
                    </a:lnTo>
                    <a:lnTo>
                      <a:pt x="81845" y="68439"/>
                    </a:lnTo>
                    <a:lnTo>
                      <a:pt x="81845" y="68439"/>
                    </a:lnTo>
                    <a:lnTo>
                      <a:pt x="81845" y="68439"/>
                    </a:lnTo>
                    <a:lnTo>
                      <a:pt x="81845" y="68439"/>
                    </a:lnTo>
                    <a:lnTo>
                      <a:pt x="81845" y="68439"/>
                    </a:lnTo>
                    <a:lnTo>
                      <a:pt x="81845" y="68439"/>
                    </a:lnTo>
                    <a:lnTo>
                      <a:pt x="81845" y="68439"/>
                    </a:lnTo>
                    <a:lnTo>
                      <a:pt x="81845" y="68439"/>
                    </a:lnTo>
                    <a:lnTo>
                      <a:pt x="81845" y="67733"/>
                    </a:lnTo>
                    <a:lnTo>
                      <a:pt x="81845" y="67733"/>
                    </a:lnTo>
                    <a:lnTo>
                      <a:pt x="81845" y="67733"/>
                    </a:lnTo>
                    <a:lnTo>
                      <a:pt x="81845" y="67733"/>
                    </a:lnTo>
                    <a:lnTo>
                      <a:pt x="81845" y="67733"/>
                    </a:lnTo>
                    <a:lnTo>
                      <a:pt x="81845" y="67733"/>
                    </a:lnTo>
                    <a:lnTo>
                      <a:pt x="81845" y="67733"/>
                    </a:lnTo>
                    <a:lnTo>
                      <a:pt x="81845" y="67733"/>
                    </a:lnTo>
                    <a:lnTo>
                      <a:pt x="81845" y="67733"/>
                    </a:lnTo>
                    <a:lnTo>
                      <a:pt x="81845" y="67733"/>
                    </a:lnTo>
                    <a:lnTo>
                      <a:pt x="81845" y="67733"/>
                    </a:lnTo>
                    <a:lnTo>
                      <a:pt x="81845" y="67733"/>
                    </a:lnTo>
                    <a:lnTo>
                      <a:pt x="81845" y="67733"/>
                    </a:lnTo>
                    <a:lnTo>
                      <a:pt x="81845" y="67733"/>
                    </a:lnTo>
                    <a:lnTo>
                      <a:pt x="81845" y="67733"/>
                    </a:lnTo>
                    <a:lnTo>
                      <a:pt x="81845" y="67733"/>
                    </a:lnTo>
                    <a:lnTo>
                      <a:pt x="81845" y="67028"/>
                    </a:lnTo>
                    <a:lnTo>
                      <a:pt x="81845" y="67028"/>
                    </a:lnTo>
                    <a:lnTo>
                      <a:pt x="81845" y="67028"/>
                    </a:lnTo>
                    <a:lnTo>
                      <a:pt x="81845" y="67028"/>
                    </a:lnTo>
                    <a:lnTo>
                      <a:pt x="81845" y="67028"/>
                    </a:lnTo>
                    <a:lnTo>
                      <a:pt x="81845" y="67028"/>
                    </a:lnTo>
                    <a:lnTo>
                      <a:pt x="81845" y="67028"/>
                    </a:lnTo>
                    <a:lnTo>
                      <a:pt x="81845" y="67028"/>
                    </a:lnTo>
                    <a:lnTo>
                      <a:pt x="81845" y="67028"/>
                    </a:lnTo>
                    <a:lnTo>
                      <a:pt x="81845" y="67028"/>
                    </a:lnTo>
                    <a:lnTo>
                      <a:pt x="81845" y="67028"/>
                    </a:lnTo>
                    <a:lnTo>
                      <a:pt x="81845" y="67028"/>
                    </a:lnTo>
                    <a:lnTo>
                      <a:pt x="81845" y="67028"/>
                    </a:lnTo>
                    <a:lnTo>
                      <a:pt x="81845" y="67028"/>
                    </a:lnTo>
                    <a:lnTo>
                      <a:pt x="81845" y="67028"/>
                    </a:lnTo>
                    <a:lnTo>
                      <a:pt x="81845" y="67028"/>
                    </a:lnTo>
                    <a:lnTo>
                      <a:pt x="81845" y="67028"/>
                    </a:lnTo>
                    <a:lnTo>
                      <a:pt x="81845" y="67028"/>
                    </a:lnTo>
                    <a:lnTo>
                      <a:pt x="81845" y="66322"/>
                    </a:lnTo>
                    <a:lnTo>
                      <a:pt x="81845" y="66322"/>
                    </a:lnTo>
                    <a:lnTo>
                      <a:pt x="81845" y="66322"/>
                    </a:lnTo>
                    <a:lnTo>
                      <a:pt x="81845" y="66322"/>
                    </a:lnTo>
                    <a:lnTo>
                      <a:pt x="81845" y="66322"/>
                    </a:lnTo>
                    <a:lnTo>
                      <a:pt x="81845" y="66322"/>
                    </a:lnTo>
                    <a:lnTo>
                      <a:pt x="81845" y="66322"/>
                    </a:lnTo>
                    <a:lnTo>
                      <a:pt x="79728" y="53622"/>
                    </a:lnTo>
                    <a:lnTo>
                      <a:pt x="76906" y="41628"/>
                    </a:lnTo>
                    <a:lnTo>
                      <a:pt x="72673" y="30339"/>
                    </a:lnTo>
                    <a:lnTo>
                      <a:pt x="67028" y="19050"/>
                    </a:lnTo>
                    <a:lnTo>
                      <a:pt x="67028" y="19050"/>
                    </a:lnTo>
                    <a:lnTo>
                      <a:pt x="60678" y="14111"/>
                    </a:lnTo>
                    <a:lnTo>
                      <a:pt x="60678" y="14111"/>
                    </a:lnTo>
                    <a:lnTo>
                      <a:pt x="59267" y="12700"/>
                    </a:lnTo>
                    <a:lnTo>
                      <a:pt x="57856" y="11994"/>
                    </a:lnTo>
                    <a:lnTo>
                      <a:pt x="54328" y="10583"/>
                    </a:lnTo>
                    <a:lnTo>
                      <a:pt x="47978" y="9878"/>
                    </a:lnTo>
                    <a:lnTo>
                      <a:pt x="47978" y="9878"/>
                    </a:lnTo>
                    <a:lnTo>
                      <a:pt x="45862" y="8467"/>
                    </a:lnTo>
                    <a:lnTo>
                      <a:pt x="43039" y="6350"/>
                    </a:lnTo>
                    <a:lnTo>
                      <a:pt x="39512" y="4233"/>
                    </a:lnTo>
                    <a:lnTo>
                      <a:pt x="35278" y="1411"/>
                    </a:lnTo>
                    <a:lnTo>
                      <a:pt x="35278" y="1411"/>
                    </a:lnTo>
                    <a:lnTo>
                      <a:pt x="33162" y="706"/>
                    </a:lnTo>
                    <a:lnTo>
                      <a:pt x="31045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8"/>
              <p:cNvSpPr/>
              <p:nvPr/>
            </p:nvSpPr>
            <p:spPr>
              <a:xfrm>
                <a:off x="2566450" y="3042700"/>
                <a:ext cx="1587525" cy="2116675"/>
              </a:xfrm>
              <a:custGeom>
                <a:avLst/>
                <a:gdLst/>
                <a:ahLst/>
                <a:cxnLst/>
                <a:rect l="l" t="t" r="r" b="b"/>
                <a:pathLst>
                  <a:path w="63501" h="84667" extrusionOk="0">
                    <a:moveTo>
                      <a:pt x="13406" y="0"/>
                    </a:moveTo>
                    <a:lnTo>
                      <a:pt x="9173" y="1411"/>
                    </a:lnTo>
                    <a:lnTo>
                      <a:pt x="5645" y="3528"/>
                    </a:lnTo>
                    <a:lnTo>
                      <a:pt x="4234" y="5645"/>
                    </a:lnTo>
                    <a:lnTo>
                      <a:pt x="2823" y="8467"/>
                    </a:lnTo>
                    <a:lnTo>
                      <a:pt x="1411" y="14111"/>
                    </a:lnTo>
                    <a:lnTo>
                      <a:pt x="1411" y="18345"/>
                    </a:lnTo>
                    <a:lnTo>
                      <a:pt x="0" y="22578"/>
                    </a:lnTo>
                    <a:lnTo>
                      <a:pt x="0" y="27517"/>
                    </a:lnTo>
                    <a:lnTo>
                      <a:pt x="706" y="30339"/>
                    </a:lnTo>
                    <a:lnTo>
                      <a:pt x="1411" y="33161"/>
                    </a:lnTo>
                    <a:lnTo>
                      <a:pt x="2823" y="35984"/>
                    </a:lnTo>
                    <a:lnTo>
                      <a:pt x="4939" y="38100"/>
                    </a:lnTo>
                    <a:lnTo>
                      <a:pt x="9878" y="43039"/>
                    </a:lnTo>
                    <a:lnTo>
                      <a:pt x="12700" y="47273"/>
                    </a:lnTo>
                    <a:lnTo>
                      <a:pt x="14111" y="49389"/>
                    </a:lnTo>
                    <a:lnTo>
                      <a:pt x="14817" y="51506"/>
                    </a:lnTo>
                    <a:lnTo>
                      <a:pt x="15523" y="54328"/>
                    </a:lnTo>
                    <a:lnTo>
                      <a:pt x="15523" y="57856"/>
                    </a:lnTo>
                    <a:lnTo>
                      <a:pt x="14817" y="64911"/>
                    </a:lnTo>
                    <a:lnTo>
                      <a:pt x="15523" y="73378"/>
                    </a:lnTo>
                    <a:lnTo>
                      <a:pt x="15523" y="77611"/>
                    </a:lnTo>
                    <a:lnTo>
                      <a:pt x="16228" y="81139"/>
                    </a:lnTo>
                    <a:lnTo>
                      <a:pt x="17639" y="83256"/>
                    </a:lnTo>
                    <a:lnTo>
                      <a:pt x="19050" y="84667"/>
                    </a:lnTo>
                    <a:lnTo>
                      <a:pt x="21873" y="84667"/>
                    </a:lnTo>
                    <a:lnTo>
                      <a:pt x="22578" y="83256"/>
                    </a:lnTo>
                    <a:lnTo>
                      <a:pt x="24695" y="79728"/>
                    </a:lnTo>
                    <a:lnTo>
                      <a:pt x="27517" y="76200"/>
                    </a:lnTo>
                    <a:lnTo>
                      <a:pt x="28928" y="74084"/>
                    </a:lnTo>
                    <a:lnTo>
                      <a:pt x="31045" y="72673"/>
                    </a:lnTo>
                    <a:lnTo>
                      <a:pt x="35984" y="69145"/>
                    </a:lnTo>
                    <a:lnTo>
                      <a:pt x="39511" y="64911"/>
                    </a:lnTo>
                    <a:lnTo>
                      <a:pt x="45156" y="57150"/>
                    </a:lnTo>
                    <a:lnTo>
                      <a:pt x="48684" y="54328"/>
                    </a:lnTo>
                    <a:lnTo>
                      <a:pt x="52917" y="50800"/>
                    </a:lnTo>
                    <a:lnTo>
                      <a:pt x="56445" y="47273"/>
                    </a:lnTo>
                    <a:lnTo>
                      <a:pt x="57856" y="45861"/>
                    </a:lnTo>
                    <a:lnTo>
                      <a:pt x="58561" y="43745"/>
                    </a:lnTo>
                    <a:lnTo>
                      <a:pt x="59973" y="39511"/>
                    </a:lnTo>
                    <a:lnTo>
                      <a:pt x="61384" y="35984"/>
                    </a:lnTo>
                    <a:lnTo>
                      <a:pt x="62795" y="32456"/>
                    </a:lnTo>
                    <a:lnTo>
                      <a:pt x="63500" y="30339"/>
                    </a:lnTo>
                    <a:lnTo>
                      <a:pt x="62795" y="28223"/>
                    </a:lnTo>
                    <a:lnTo>
                      <a:pt x="62089" y="26811"/>
                    </a:lnTo>
                    <a:lnTo>
                      <a:pt x="60678" y="25400"/>
                    </a:lnTo>
                    <a:lnTo>
                      <a:pt x="55739" y="23284"/>
                    </a:lnTo>
                    <a:lnTo>
                      <a:pt x="50800" y="21167"/>
                    </a:lnTo>
                    <a:lnTo>
                      <a:pt x="46567" y="19050"/>
                    </a:lnTo>
                    <a:lnTo>
                      <a:pt x="41628" y="15523"/>
                    </a:lnTo>
                    <a:lnTo>
                      <a:pt x="34573" y="8467"/>
                    </a:lnTo>
                    <a:lnTo>
                      <a:pt x="29634" y="5645"/>
                    </a:lnTo>
                    <a:lnTo>
                      <a:pt x="25400" y="2823"/>
                    </a:lnTo>
                    <a:lnTo>
                      <a:pt x="20461" y="706"/>
                    </a:lnTo>
                    <a:lnTo>
                      <a:pt x="15523" y="0"/>
                    </a:lnTo>
                    <a:close/>
                  </a:path>
                </a:pathLst>
              </a:custGeom>
              <a:solidFill>
                <a:srgbClr val="F3F0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8"/>
              <p:cNvSpPr/>
              <p:nvPr/>
            </p:nvSpPr>
            <p:spPr>
              <a:xfrm>
                <a:off x="2566450" y="3042700"/>
                <a:ext cx="1587525" cy="2116675"/>
              </a:xfrm>
              <a:custGeom>
                <a:avLst/>
                <a:gdLst/>
                <a:ahLst/>
                <a:cxnLst/>
                <a:rect l="l" t="t" r="r" b="b"/>
                <a:pathLst>
                  <a:path w="63501" h="84667" fill="none" extrusionOk="0">
                    <a:moveTo>
                      <a:pt x="15523" y="0"/>
                    </a:moveTo>
                    <a:lnTo>
                      <a:pt x="15523" y="0"/>
                    </a:lnTo>
                    <a:lnTo>
                      <a:pt x="13406" y="0"/>
                    </a:lnTo>
                    <a:lnTo>
                      <a:pt x="13406" y="0"/>
                    </a:lnTo>
                    <a:lnTo>
                      <a:pt x="9173" y="1411"/>
                    </a:lnTo>
                    <a:lnTo>
                      <a:pt x="5645" y="3528"/>
                    </a:lnTo>
                    <a:lnTo>
                      <a:pt x="4234" y="5645"/>
                    </a:lnTo>
                    <a:lnTo>
                      <a:pt x="2823" y="8467"/>
                    </a:lnTo>
                    <a:lnTo>
                      <a:pt x="1411" y="14111"/>
                    </a:lnTo>
                    <a:lnTo>
                      <a:pt x="1411" y="18345"/>
                    </a:lnTo>
                    <a:lnTo>
                      <a:pt x="1411" y="18345"/>
                    </a:lnTo>
                    <a:lnTo>
                      <a:pt x="0" y="22578"/>
                    </a:lnTo>
                    <a:lnTo>
                      <a:pt x="0" y="27517"/>
                    </a:lnTo>
                    <a:lnTo>
                      <a:pt x="706" y="30339"/>
                    </a:lnTo>
                    <a:lnTo>
                      <a:pt x="1411" y="33161"/>
                    </a:lnTo>
                    <a:lnTo>
                      <a:pt x="2823" y="35984"/>
                    </a:lnTo>
                    <a:lnTo>
                      <a:pt x="4939" y="38100"/>
                    </a:lnTo>
                    <a:lnTo>
                      <a:pt x="4939" y="38100"/>
                    </a:lnTo>
                    <a:lnTo>
                      <a:pt x="9878" y="43039"/>
                    </a:lnTo>
                    <a:lnTo>
                      <a:pt x="12700" y="47273"/>
                    </a:lnTo>
                    <a:lnTo>
                      <a:pt x="14111" y="49389"/>
                    </a:lnTo>
                    <a:lnTo>
                      <a:pt x="14817" y="51506"/>
                    </a:lnTo>
                    <a:lnTo>
                      <a:pt x="15523" y="54328"/>
                    </a:lnTo>
                    <a:lnTo>
                      <a:pt x="15523" y="57856"/>
                    </a:lnTo>
                    <a:lnTo>
                      <a:pt x="15523" y="57856"/>
                    </a:lnTo>
                    <a:lnTo>
                      <a:pt x="14817" y="64911"/>
                    </a:lnTo>
                    <a:lnTo>
                      <a:pt x="15523" y="73378"/>
                    </a:lnTo>
                    <a:lnTo>
                      <a:pt x="15523" y="77611"/>
                    </a:lnTo>
                    <a:lnTo>
                      <a:pt x="16228" y="81139"/>
                    </a:lnTo>
                    <a:lnTo>
                      <a:pt x="17639" y="83256"/>
                    </a:lnTo>
                    <a:lnTo>
                      <a:pt x="19050" y="84667"/>
                    </a:lnTo>
                    <a:lnTo>
                      <a:pt x="19050" y="84667"/>
                    </a:lnTo>
                    <a:lnTo>
                      <a:pt x="20461" y="84667"/>
                    </a:lnTo>
                    <a:lnTo>
                      <a:pt x="20461" y="84667"/>
                    </a:lnTo>
                    <a:lnTo>
                      <a:pt x="21873" y="84667"/>
                    </a:lnTo>
                    <a:lnTo>
                      <a:pt x="22578" y="83256"/>
                    </a:lnTo>
                    <a:lnTo>
                      <a:pt x="24695" y="79728"/>
                    </a:lnTo>
                    <a:lnTo>
                      <a:pt x="27517" y="76200"/>
                    </a:lnTo>
                    <a:lnTo>
                      <a:pt x="28928" y="74084"/>
                    </a:lnTo>
                    <a:lnTo>
                      <a:pt x="31045" y="72673"/>
                    </a:lnTo>
                    <a:lnTo>
                      <a:pt x="31045" y="72673"/>
                    </a:lnTo>
                    <a:lnTo>
                      <a:pt x="35984" y="69145"/>
                    </a:lnTo>
                    <a:lnTo>
                      <a:pt x="39511" y="64911"/>
                    </a:lnTo>
                    <a:lnTo>
                      <a:pt x="45156" y="57150"/>
                    </a:lnTo>
                    <a:lnTo>
                      <a:pt x="45156" y="57150"/>
                    </a:lnTo>
                    <a:lnTo>
                      <a:pt x="48684" y="54328"/>
                    </a:lnTo>
                    <a:lnTo>
                      <a:pt x="52917" y="50800"/>
                    </a:lnTo>
                    <a:lnTo>
                      <a:pt x="56445" y="47273"/>
                    </a:lnTo>
                    <a:lnTo>
                      <a:pt x="57856" y="45861"/>
                    </a:lnTo>
                    <a:lnTo>
                      <a:pt x="58561" y="43745"/>
                    </a:lnTo>
                    <a:lnTo>
                      <a:pt x="58561" y="43745"/>
                    </a:lnTo>
                    <a:lnTo>
                      <a:pt x="59973" y="39511"/>
                    </a:lnTo>
                    <a:lnTo>
                      <a:pt x="61384" y="35984"/>
                    </a:lnTo>
                    <a:lnTo>
                      <a:pt x="62795" y="32456"/>
                    </a:lnTo>
                    <a:lnTo>
                      <a:pt x="63500" y="30339"/>
                    </a:lnTo>
                    <a:lnTo>
                      <a:pt x="62795" y="28223"/>
                    </a:lnTo>
                    <a:lnTo>
                      <a:pt x="62795" y="28223"/>
                    </a:lnTo>
                    <a:lnTo>
                      <a:pt x="62089" y="26811"/>
                    </a:lnTo>
                    <a:lnTo>
                      <a:pt x="60678" y="25400"/>
                    </a:lnTo>
                    <a:lnTo>
                      <a:pt x="55739" y="23284"/>
                    </a:lnTo>
                    <a:lnTo>
                      <a:pt x="50800" y="21167"/>
                    </a:lnTo>
                    <a:lnTo>
                      <a:pt x="46567" y="19050"/>
                    </a:lnTo>
                    <a:lnTo>
                      <a:pt x="46567" y="19050"/>
                    </a:lnTo>
                    <a:lnTo>
                      <a:pt x="41628" y="15523"/>
                    </a:lnTo>
                    <a:lnTo>
                      <a:pt x="34573" y="8467"/>
                    </a:lnTo>
                    <a:lnTo>
                      <a:pt x="29634" y="5645"/>
                    </a:lnTo>
                    <a:lnTo>
                      <a:pt x="25400" y="2823"/>
                    </a:lnTo>
                    <a:lnTo>
                      <a:pt x="20461" y="706"/>
                    </a:lnTo>
                    <a:lnTo>
                      <a:pt x="15523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8"/>
              <p:cNvSpPr/>
              <p:nvPr/>
            </p:nvSpPr>
            <p:spPr>
              <a:xfrm rot="260152">
                <a:off x="1445119" y="630236"/>
                <a:ext cx="1957850" cy="2487005"/>
              </a:xfrm>
              <a:custGeom>
                <a:avLst/>
                <a:gdLst/>
                <a:ahLst/>
                <a:cxnLst/>
                <a:rect l="l" t="t" r="r" b="b"/>
                <a:pathLst>
                  <a:path w="78317" h="99484" extrusionOk="0">
                    <a:moveTo>
                      <a:pt x="62089" y="0"/>
                    </a:moveTo>
                    <a:lnTo>
                      <a:pt x="60678" y="1411"/>
                    </a:lnTo>
                    <a:lnTo>
                      <a:pt x="59267" y="4233"/>
                    </a:lnTo>
                    <a:lnTo>
                      <a:pt x="57856" y="6350"/>
                    </a:lnTo>
                    <a:lnTo>
                      <a:pt x="56445" y="7761"/>
                    </a:lnTo>
                    <a:lnTo>
                      <a:pt x="52211" y="9172"/>
                    </a:lnTo>
                    <a:lnTo>
                      <a:pt x="47978" y="9878"/>
                    </a:lnTo>
                    <a:lnTo>
                      <a:pt x="45861" y="10583"/>
                    </a:lnTo>
                    <a:lnTo>
                      <a:pt x="43745" y="11289"/>
                    </a:lnTo>
                    <a:lnTo>
                      <a:pt x="43039" y="11289"/>
                    </a:lnTo>
                    <a:lnTo>
                      <a:pt x="41628" y="10583"/>
                    </a:lnTo>
                    <a:lnTo>
                      <a:pt x="40922" y="9172"/>
                    </a:lnTo>
                    <a:lnTo>
                      <a:pt x="40217" y="7761"/>
                    </a:lnTo>
                    <a:lnTo>
                      <a:pt x="38100" y="7056"/>
                    </a:lnTo>
                    <a:lnTo>
                      <a:pt x="35983" y="7056"/>
                    </a:lnTo>
                    <a:lnTo>
                      <a:pt x="33161" y="9172"/>
                    </a:lnTo>
                    <a:lnTo>
                      <a:pt x="31045" y="11289"/>
                    </a:lnTo>
                    <a:lnTo>
                      <a:pt x="28928" y="13406"/>
                    </a:lnTo>
                    <a:lnTo>
                      <a:pt x="26106" y="16228"/>
                    </a:lnTo>
                    <a:lnTo>
                      <a:pt x="22578" y="19050"/>
                    </a:lnTo>
                    <a:lnTo>
                      <a:pt x="19050" y="21872"/>
                    </a:lnTo>
                    <a:lnTo>
                      <a:pt x="16228" y="23989"/>
                    </a:lnTo>
                    <a:lnTo>
                      <a:pt x="14111" y="24694"/>
                    </a:lnTo>
                    <a:lnTo>
                      <a:pt x="11289" y="25400"/>
                    </a:lnTo>
                    <a:lnTo>
                      <a:pt x="4939" y="35278"/>
                    </a:lnTo>
                    <a:lnTo>
                      <a:pt x="0" y="46567"/>
                    </a:lnTo>
                    <a:lnTo>
                      <a:pt x="706" y="46567"/>
                    </a:lnTo>
                    <a:lnTo>
                      <a:pt x="2117" y="43744"/>
                    </a:lnTo>
                    <a:lnTo>
                      <a:pt x="3528" y="40922"/>
                    </a:lnTo>
                    <a:lnTo>
                      <a:pt x="5645" y="38806"/>
                    </a:lnTo>
                    <a:lnTo>
                      <a:pt x="6350" y="38100"/>
                    </a:lnTo>
                    <a:lnTo>
                      <a:pt x="7056" y="37394"/>
                    </a:lnTo>
                    <a:lnTo>
                      <a:pt x="8467" y="38100"/>
                    </a:lnTo>
                    <a:lnTo>
                      <a:pt x="9172" y="38806"/>
                    </a:lnTo>
                    <a:lnTo>
                      <a:pt x="9878" y="40217"/>
                    </a:lnTo>
                    <a:lnTo>
                      <a:pt x="10583" y="45156"/>
                    </a:lnTo>
                    <a:lnTo>
                      <a:pt x="9878" y="50094"/>
                    </a:lnTo>
                    <a:lnTo>
                      <a:pt x="9172" y="55033"/>
                    </a:lnTo>
                    <a:lnTo>
                      <a:pt x="8467" y="59972"/>
                    </a:lnTo>
                    <a:lnTo>
                      <a:pt x="7761" y="65617"/>
                    </a:lnTo>
                    <a:lnTo>
                      <a:pt x="8467" y="72672"/>
                    </a:lnTo>
                    <a:lnTo>
                      <a:pt x="9172" y="75494"/>
                    </a:lnTo>
                    <a:lnTo>
                      <a:pt x="9878" y="79728"/>
                    </a:lnTo>
                    <a:lnTo>
                      <a:pt x="13406" y="86078"/>
                    </a:lnTo>
                    <a:lnTo>
                      <a:pt x="17639" y="92428"/>
                    </a:lnTo>
                    <a:lnTo>
                      <a:pt x="22578" y="97367"/>
                    </a:lnTo>
                    <a:lnTo>
                      <a:pt x="24695" y="98778"/>
                    </a:lnTo>
                    <a:lnTo>
                      <a:pt x="26811" y="99483"/>
                    </a:lnTo>
                    <a:lnTo>
                      <a:pt x="28222" y="98778"/>
                    </a:lnTo>
                    <a:lnTo>
                      <a:pt x="28222" y="98072"/>
                    </a:lnTo>
                    <a:lnTo>
                      <a:pt x="28222" y="95250"/>
                    </a:lnTo>
                    <a:lnTo>
                      <a:pt x="26811" y="88900"/>
                    </a:lnTo>
                    <a:lnTo>
                      <a:pt x="26811" y="85372"/>
                    </a:lnTo>
                    <a:lnTo>
                      <a:pt x="26811" y="81844"/>
                    </a:lnTo>
                    <a:lnTo>
                      <a:pt x="28222" y="79022"/>
                    </a:lnTo>
                    <a:lnTo>
                      <a:pt x="28928" y="78317"/>
                    </a:lnTo>
                    <a:lnTo>
                      <a:pt x="30339" y="77611"/>
                    </a:lnTo>
                    <a:lnTo>
                      <a:pt x="36689" y="76906"/>
                    </a:lnTo>
                    <a:lnTo>
                      <a:pt x="41628" y="75494"/>
                    </a:lnTo>
                    <a:lnTo>
                      <a:pt x="43745" y="74083"/>
                    </a:lnTo>
                    <a:lnTo>
                      <a:pt x="45861" y="72672"/>
                    </a:lnTo>
                    <a:lnTo>
                      <a:pt x="47978" y="70556"/>
                    </a:lnTo>
                    <a:lnTo>
                      <a:pt x="50095" y="67733"/>
                    </a:lnTo>
                    <a:lnTo>
                      <a:pt x="54328" y="61383"/>
                    </a:lnTo>
                    <a:lnTo>
                      <a:pt x="58561" y="55033"/>
                    </a:lnTo>
                    <a:lnTo>
                      <a:pt x="62795" y="50800"/>
                    </a:lnTo>
                    <a:lnTo>
                      <a:pt x="66322" y="47272"/>
                    </a:lnTo>
                    <a:lnTo>
                      <a:pt x="70556" y="44450"/>
                    </a:lnTo>
                    <a:lnTo>
                      <a:pt x="74789" y="40217"/>
                    </a:lnTo>
                    <a:lnTo>
                      <a:pt x="76200" y="38100"/>
                    </a:lnTo>
                    <a:lnTo>
                      <a:pt x="77611" y="35983"/>
                    </a:lnTo>
                    <a:lnTo>
                      <a:pt x="78317" y="33867"/>
                    </a:lnTo>
                    <a:lnTo>
                      <a:pt x="78317" y="31044"/>
                    </a:lnTo>
                    <a:lnTo>
                      <a:pt x="76906" y="27517"/>
                    </a:lnTo>
                    <a:lnTo>
                      <a:pt x="74083" y="23989"/>
                    </a:lnTo>
                    <a:lnTo>
                      <a:pt x="71261" y="21167"/>
                    </a:lnTo>
                    <a:lnTo>
                      <a:pt x="68439" y="20461"/>
                    </a:lnTo>
                    <a:lnTo>
                      <a:pt x="66322" y="20461"/>
                    </a:lnTo>
                    <a:lnTo>
                      <a:pt x="63500" y="21872"/>
                    </a:lnTo>
                    <a:lnTo>
                      <a:pt x="58561" y="26106"/>
                    </a:lnTo>
                    <a:lnTo>
                      <a:pt x="52917" y="29633"/>
                    </a:lnTo>
                    <a:lnTo>
                      <a:pt x="50800" y="31044"/>
                    </a:lnTo>
                    <a:lnTo>
                      <a:pt x="46567" y="31044"/>
                    </a:lnTo>
                    <a:lnTo>
                      <a:pt x="45156" y="29633"/>
                    </a:lnTo>
                    <a:lnTo>
                      <a:pt x="43745" y="27517"/>
                    </a:lnTo>
                    <a:lnTo>
                      <a:pt x="43745" y="26106"/>
                    </a:lnTo>
                    <a:lnTo>
                      <a:pt x="43745" y="23989"/>
                    </a:lnTo>
                    <a:lnTo>
                      <a:pt x="43745" y="21872"/>
                    </a:lnTo>
                    <a:lnTo>
                      <a:pt x="45156" y="20461"/>
                    </a:lnTo>
                    <a:lnTo>
                      <a:pt x="46567" y="19050"/>
                    </a:lnTo>
                    <a:lnTo>
                      <a:pt x="48683" y="17639"/>
                    </a:lnTo>
                    <a:lnTo>
                      <a:pt x="55033" y="13406"/>
                    </a:lnTo>
                    <a:lnTo>
                      <a:pt x="58561" y="10583"/>
                    </a:lnTo>
                    <a:lnTo>
                      <a:pt x="62089" y="7761"/>
                    </a:lnTo>
                    <a:lnTo>
                      <a:pt x="64206" y="6350"/>
                    </a:lnTo>
                    <a:lnTo>
                      <a:pt x="66322" y="5644"/>
                    </a:lnTo>
                    <a:lnTo>
                      <a:pt x="67028" y="6350"/>
                    </a:lnTo>
                    <a:lnTo>
                      <a:pt x="68439" y="7056"/>
                    </a:lnTo>
                    <a:lnTo>
                      <a:pt x="68439" y="8467"/>
                    </a:lnTo>
                    <a:lnTo>
                      <a:pt x="68439" y="11289"/>
                    </a:lnTo>
                    <a:lnTo>
                      <a:pt x="68439" y="14817"/>
                    </a:lnTo>
                    <a:lnTo>
                      <a:pt x="68439" y="15522"/>
                    </a:lnTo>
                    <a:lnTo>
                      <a:pt x="69145" y="16933"/>
                    </a:lnTo>
                    <a:lnTo>
                      <a:pt x="69850" y="16933"/>
                    </a:lnTo>
                    <a:lnTo>
                      <a:pt x="72672" y="16228"/>
                    </a:lnTo>
                    <a:lnTo>
                      <a:pt x="75495" y="14111"/>
                    </a:lnTo>
                    <a:lnTo>
                      <a:pt x="76906" y="11289"/>
                    </a:lnTo>
                    <a:lnTo>
                      <a:pt x="76906" y="9878"/>
                    </a:lnTo>
                    <a:lnTo>
                      <a:pt x="76200" y="7761"/>
                    </a:lnTo>
                    <a:lnTo>
                      <a:pt x="74083" y="4939"/>
                    </a:lnTo>
                    <a:lnTo>
                      <a:pt x="69850" y="2822"/>
                    </a:lnTo>
                    <a:lnTo>
                      <a:pt x="66322" y="706"/>
                    </a:lnTo>
                    <a:lnTo>
                      <a:pt x="63500" y="0"/>
                    </a:lnTo>
                    <a:close/>
                  </a:path>
                </a:pathLst>
              </a:custGeom>
              <a:solidFill>
                <a:srgbClr val="F3F0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51" name="Google Shape;2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6623">
            <a:off x="4177334" y="4369348"/>
            <a:ext cx="983888" cy="1115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140668">
            <a:off x="4798588" y="4994584"/>
            <a:ext cx="199510" cy="190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140668" flipH="1">
            <a:off x="4317588" y="4994584"/>
            <a:ext cx="199510" cy="19054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8"/>
          <p:cNvSpPr/>
          <p:nvPr/>
        </p:nvSpPr>
        <p:spPr>
          <a:xfrm>
            <a:off x="5385300" y="4082027"/>
            <a:ext cx="1546470" cy="901350"/>
          </a:xfrm>
          <a:custGeom>
            <a:avLst/>
            <a:gdLst/>
            <a:ahLst/>
            <a:cxnLst/>
            <a:rect l="l" t="t" r="r" b="b"/>
            <a:pathLst>
              <a:path w="285195" h="166224" extrusionOk="0">
                <a:moveTo>
                  <a:pt x="113966" y="0"/>
                </a:moveTo>
                <a:lnTo>
                  <a:pt x="100068" y="556"/>
                </a:lnTo>
                <a:lnTo>
                  <a:pt x="87282" y="1668"/>
                </a:lnTo>
                <a:lnTo>
                  <a:pt x="75051" y="3336"/>
                </a:lnTo>
                <a:lnTo>
                  <a:pt x="63376" y="6115"/>
                </a:lnTo>
                <a:lnTo>
                  <a:pt x="52258" y="9451"/>
                </a:lnTo>
                <a:lnTo>
                  <a:pt x="41695" y="13342"/>
                </a:lnTo>
                <a:lnTo>
                  <a:pt x="32800" y="18346"/>
                </a:lnTo>
                <a:lnTo>
                  <a:pt x="24461" y="23349"/>
                </a:lnTo>
                <a:lnTo>
                  <a:pt x="17234" y="29464"/>
                </a:lnTo>
                <a:lnTo>
                  <a:pt x="11119" y="35580"/>
                </a:lnTo>
                <a:lnTo>
                  <a:pt x="8339" y="38915"/>
                </a:lnTo>
                <a:lnTo>
                  <a:pt x="6115" y="42807"/>
                </a:lnTo>
                <a:lnTo>
                  <a:pt x="4447" y="46142"/>
                </a:lnTo>
                <a:lnTo>
                  <a:pt x="2780" y="50034"/>
                </a:lnTo>
                <a:lnTo>
                  <a:pt x="1668" y="53926"/>
                </a:lnTo>
                <a:lnTo>
                  <a:pt x="556" y="58373"/>
                </a:lnTo>
                <a:lnTo>
                  <a:pt x="0" y="62265"/>
                </a:lnTo>
                <a:lnTo>
                  <a:pt x="0" y="66712"/>
                </a:lnTo>
                <a:lnTo>
                  <a:pt x="0" y="71159"/>
                </a:lnTo>
                <a:lnTo>
                  <a:pt x="556" y="75607"/>
                </a:lnTo>
                <a:lnTo>
                  <a:pt x="1668" y="79498"/>
                </a:lnTo>
                <a:lnTo>
                  <a:pt x="3336" y="83946"/>
                </a:lnTo>
                <a:lnTo>
                  <a:pt x="5003" y="88393"/>
                </a:lnTo>
                <a:lnTo>
                  <a:pt x="7227" y="92285"/>
                </a:lnTo>
                <a:lnTo>
                  <a:pt x="12231" y="100624"/>
                </a:lnTo>
                <a:lnTo>
                  <a:pt x="18902" y="108963"/>
                </a:lnTo>
                <a:lnTo>
                  <a:pt x="26685" y="116746"/>
                </a:lnTo>
                <a:lnTo>
                  <a:pt x="35580" y="123973"/>
                </a:lnTo>
                <a:lnTo>
                  <a:pt x="36692" y="125641"/>
                </a:lnTo>
                <a:lnTo>
                  <a:pt x="36692" y="127309"/>
                </a:lnTo>
                <a:lnTo>
                  <a:pt x="36136" y="128976"/>
                </a:lnTo>
                <a:lnTo>
                  <a:pt x="35580" y="131200"/>
                </a:lnTo>
                <a:lnTo>
                  <a:pt x="31688" y="136204"/>
                </a:lnTo>
                <a:lnTo>
                  <a:pt x="27241" y="141763"/>
                </a:lnTo>
                <a:lnTo>
                  <a:pt x="17790" y="150658"/>
                </a:lnTo>
                <a:lnTo>
                  <a:pt x="13342" y="154549"/>
                </a:lnTo>
                <a:lnTo>
                  <a:pt x="23905" y="153993"/>
                </a:lnTo>
                <a:lnTo>
                  <a:pt x="48366" y="152882"/>
                </a:lnTo>
                <a:lnTo>
                  <a:pt x="62265" y="152326"/>
                </a:lnTo>
                <a:lnTo>
                  <a:pt x="75051" y="151770"/>
                </a:lnTo>
                <a:lnTo>
                  <a:pt x="85614" y="152326"/>
                </a:lnTo>
                <a:lnTo>
                  <a:pt x="89505" y="152326"/>
                </a:lnTo>
                <a:lnTo>
                  <a:pt x="91729" y="153438"/>
                </a:lnTo>
                <a:lnTo>
                  <a:pt x="100624" y="156217"/>
                </a:lnTo>
                <a:lnTo>
                  <a:pt x="110075" y="158441"/>
                </a:lnTo>
                <a:lnTo>
                  <a:pt x="118970" y="160665"/>
                </a:lnTo>
                <a:lnTo>
                  <a:pt x="128977" y="162332"/>
                </a:lnTo>
                <a:lnTo>
                  <a:pt x="143431" y="164556"/>
                </a:lnTo>
                <a:lnTo>
                  <a:pt x="157885" y="165668"/>
                </a:lnTo>
                <a:lnTo>
                  <a:pt x="171784" y="166224"/>
                </a:lnTo>
                <a:lnTo>
                  <a:pt x="185126" y="166224"/>
                </a:lnTo>
                <a:lnTo>
                  <a:pt x="197912" y="165112"/>
                </a:lnTo>
                <a:lnTo>
                  <a:pt x="210699" y="162888"/>
                </a:lnTo>
                <a:lnTo>
                  <a:pt x="222374" y="160109"/>
                </a:lnTo>
                <a:lnTo>
                  <a:pt x="233492" y="156773"/>
                </a:lnTo>
                <a:lnTo>
                  <a:pt x="243499" y="152882"/>
                </a:lnTo>
                <a:lnTo>
                  <a:pt x="252950" y="148434"/>
                </a:lnTo>
                <a:lnTo>
                  <a:pt x="260733" y="142875"/>
                </a:lnTo>
                <a:lnTo>
                  <a:pt x="267960" y="137315"/>
                </a:lnTo>
                <a:lnTo>
                  <a:pt x="274075" y="130644"/>
                </a:lnTo>
                <a:lnTo>
                  <a:pt x="276855" y="127309"/>
                </a:lnTo>
                <a:lnTo>
                  <a:pt x="279079" y="123973"/>
                </a:lnTo>
                <a:lnTo>
                  <a:pt x="280747" y="120082"/>
                </a:lnTo>
                <a:lnTo>
                  <a:pt x="282414" y="116190"/>
                </a:lnTo>
                <a:lnTo>
                  <a:pt x="284082" y="112298"/>
                </a:lnTo>
                <a:lnTo>
                  <a:pt x="284638" y="108407"/>
                </a:lnTo>
                <a:lnTo>
                  <a:pt x="285194" y="103959"/>
                </a:lnTo>
                <a:lnTo>
                  <a:pt x="285194" y="100068"/>
                </a:lnTo>
                <a:lnTo>
                  <a:pt x="285194" y="95620"/>
                </a:lnTo>
                <a:lnTo>
                  <a:pt x="284638" y="91729"/>
                </a:lnTo>
                <a:lnTo>
                  <a:pt x="283526" y="87837"/>
                </a:lnTo>
                <a:lnTo>
                  <a:pt x="282414" y="83390"/>
                </a:lnTo>
                <a:lnTo>
                  <a:pt x="279079" y="75607"/>
                </a:lnTo>
                <a:lnTo>
                  <a:pt x="274075" y="67268"/>
                </a:lnTo>
                <a:lnTo>
                  <a:pt x="268516" y="59485"/>
                </a:lnTo>
                <a:lnTo>
                  <a:pt x="261289" y="52258"/>
                </a:lnTo>
                <a:lnTo>
                  <a:pt x="252950" y="45031"/>
                </a:lnTo>
                <a:lnTo>
                  <a:pt x="244055" y="37803"/>
                </a:lnTo>
                <a:lnTo>
                  <a:pt x="233492" y="31688"/>
                </a:lnTo>
                <a:lnTo>
                  <a:pt x="222929" y="25573"/>
                </a:lnTo>
                <a:lnTo>
                  <a:pt x="210699" y="20014"/>
                </a:lnTo>
                <a:lnTo>
                  <a:pt x="198468" y="15010"/>
                </a:lnTo>
                <a:lnTo>
                  <a:pt x="185126" y="10563"/>
                </a:lnTo>
                <a:lnTo>
                  <a:pt x="171228" y="6671"/>
                </a:lnTo>
                <a:lnTo>
                  <a:pt x="156773" y="3892"/>
                </a:lnTo>
                <a:lnTo>
                  <a:pt x="142319" y="1668"/>
                </a:lnTo>
                <a:lnTo>
                  <a:pt x="127865" y="556"/>
                </a:lnTo>
                <a:lnTo>
                  <a:pt x="113966" y="0"/>
                </a:lnTo>
                <a:close/>
              </a:path>
            </a:pathLst>
          </a:custGeom>
          <a:solidFill>
            <a:srgbClr val="FFC5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8"/>
          <p:cNvSpPr txBox="1"/>
          <p:nvPr/>
        </p:nvSpPr>
        <p:spPr>
          <a:xfrm rot="633260">
            <a:off x="5474579" y="4360455"/>
            <a:ext cx="1374148" cy="344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 b="1">
                <a:solidFill>
                  <a:srgbClr val="FFFFFF"/>
                </a:solidFill>
                <a:latin typeface="Mukta"/>
                <a:ea typeface="Mukta"/>
                <a:cs typeface="Mukta"/>
                <a:sym typeface="Mukta"/>
              </a:rPr>
              <a:t>Hello World!</a:t>
            </a:r>
            <a:endParaRPr sz="1800" b="1">
              <a:solidFill>
                <a:srgbClr val="FFFFFF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256" name="Google Shape;256;p28"/>
          <p:cNvSpPr txBox="1"/>
          <p:nvPr/>
        </p:nvSpPr>
        <p:spPr>
          <a:xfrm>
            <a:off x="1057275" y="504825"/>
            <a:ext cx="4481400" cy="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BADD"/>
              </a:buClr>
              <a:buSzPts val="4200"/>
              <a:buFont typeface="Karla"/>
              <a:buNone/>
            </a:pPr>
            <a:r>
              <a:rPr lang="en-IN" sz="3800" b="1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WEBATHON THEME</a:t>
            </a:r>
            <a:endParaRPr sz="38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9"/>
          <p:cNvSpPr txBox="1"/>
          <p:nvPr/>
        </p:nvSpPr>
        <p:spPr>
          <a:xfrm>
            <a:off x="1058400" y="504825"/>
            <a:ext cx="6577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800" b="1">
                <a:solidFill>
                  <a:srgbClr val="30C8D6"/>
                </a:solidFill>
                <a:latin typeface="Mukta"/>
                <a:ea typeface="Mukta"/>
                <a:cs typeface="Mukta"/>
                <a:sym typeface="Mukta"/>
              </a:rPr>
              <a:t>Rules for participants</a:t>
            </a:r>
            <a:endParaRPr sz="3800" b="1">
              <a:solidFill>
                <a:srgbClr val="30C8D6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263" name="Google Shape;263;p29"/>
          <p:cNvSpPr txBox="1"/>
          <p:nvPr/>
        </p:nvSpPr>
        <p:spPr>
          <a:xfrm>
            <a:off x="1058400" y="1572600"/>
            <a:ext cx="7410300" cy="21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175" rIns="0" bIns="21175" anchor="t" anchorCtr="0">
            <a:noAutofit/>
          </a:bodyPr>
          <a:lstStyle/>
          <a:p>
            <a:pPr marL="457200" lvl="0" indent="-3746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876A3"/>
              </a:buClr>
              <a:buSzPts val="2300"/>
              <a:buFont typeface="Mukta"/>
              <a:buAutoNum type="arabicPeriod"/>
            </a:pPr>
            <a:r>
              <a:rPr lang="en-IN" sz="2300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All students who’ve attended the Week of Learning Day 8 Meetup are eligible. Participants should have already learned the fundamentals of HTML &amp; CSS and JavaScript ES6 on Progate. </a:t>
            </a:r>
            <a:endParaRPr sz="23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4572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457200" lvl="0" indent="-3746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876A3"/>
              </a:buClr>
              <a:buSzPts val="2300"/>
              <a:buFont typeface="Mukta"/>
              <a:buAutoNum type="arabicPeriod"/>
            </a:pPr>
            <a:r>
              <a:rPr lang="en-IN" sz="2300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We encourage you to participate individually</a:t>
            </a:r>
            <a:endParaRPr sz="23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457200" lvl="0" indent="-3746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876A3"/>
              </a:buClr>
              <a:buSzPts val="2300"/>
              <a:buFont typeface="Mukta"/>
              <a:buAutoNum type="arabicPeriod"/>
            </a:pPr>
            <a:r>
              <a:rPr lang="en-IN" sz="2300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After submitting the project, you will give a presentation.</a:t>
            </a:r>
            <a:endParaRPr sz="23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0"/>
          <p:cNvSpPr/>
          <p:nvPr/>
        </p:nvSpPr>
        <p:spPr>
          <a:xfrm>
            <a:off x="10920800" y="6433900"/>
            <a:ext cx="1837200" cy="516000"/>
          </a:xfrm>
          <a:prstGeom prst="ellipse">
            <a:avLst/>
          </a:prstGeom>
          <a:solidFill>
            <a:srgbClr val="F7F9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0"/>
          <p:cNvSpPr txBox="1"/>
          <p:nvPr/>
        </p:nvSpPr>
        <p:spPr>
          <a:xfrm>
            <a:off x="1058400" y="1572600"/>
            <a:ext cx="7410300" cy="41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175" rIns="0" bIns="2117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000" dirty="0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Submit your projects latest by 3 PM here:</a:t>
            </a:r>
            <a:endParaRPr sz="3000" dirty="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000" b="1" dirty="0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bit.ly/</a:t>
            </a:r>
            <a:r>
              <a:rPr lang="en-IN" sz="3000" b="1" dirty="0" err="1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weekoflearningprogatesubmission</a:t>
            </a:r>
            <a:endParaRPr sz="3000" b="1" dirty="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dirty="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000" dirty="0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Once done, you can learn how to publish your</a:t>
            </a:r>
            <a:endParaRPr sz="3000" dirty="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000" dirty="0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own website on GitHub -</a:t>
            </a:r>
            <a:endParaRPr sz="3000" dirty="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000" b="1" dirty="0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progate.com/docs/</a:t>
            </a:r>
            <a:r>
              <a:rPr lang="en-IN" sz="3000" b="1" dirty="0" err="1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github</a:t>
            </a:r>
            <a:r>
              <a:rPr lang="en-IN" sz="3000" b="1" dirty="0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-pages</a:t>
            </a:r>
            <a:endParaRPr sz="3000" b="1" dirty="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 dirty="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270" name="Google Shape;270;p30"/>
          <p:cNvSpPr txBox="1"/>
          <p:nvPr/>
        </p:nvSpPr>
        <p:spPr>
          <a:xfrm>
            <a:off x="1058400" y="504825"/>
            <a:ext cx="6577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800" b="1">
                <a:solidFill>
                  <a:srgbClr val="30C8D6"/>
                </a:solidFill>
                <a:latin typeface="Mukta"/>
                <a:ea typeface="Mukta"/>
                <a:cs typeface="Mukta"/>
                <a:sym typeface="Mukta"/>
              </a:rPr>
              <a:t>Rules for participants</a:t>
            </a:r>
            <a:endParaRPr sz="3800" b="1">
              <a:solidFill>
                <a:srgbClr val="30C8D6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/>
          <p:nvPr/>
        </p:nvSpPr>
        <p:spPr>
          <a:xfrm>
            <a:off x="10920800" y="6433900"/>
            <a:ext cx="1837200" cy="516000"/>
          </a:xfrm>
          <a:prstGeom prst="ellipse">
            <a:avLst/>
          </a:prstGeom>
          <a:solidFill>
            <a:srgbClr val="F7F9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1"/>
          <p:cNvSpPr txBox="1"/>
          <p:nvPr/>
        </p:nvSpPr>
        <p:spPr>
          <a:xfrm>
            <a:off x="1058400" y="504825"/>
            <a:ext cx="6577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800" b="1">
                <a:solidFill>
                  <a:srgbClr val="30C8D6"/>
                </a:solidFill>
                <a:latin typeface="Mukta"/>
                <a:ea typeface="Mukta"/>
                <a:cs typeface="Mukta"/>
                <a:sym typeface="Mukta"/>
              </a:rPr>
              <a:t>Judging Criteria</a:t>
            </a:r>
            <a:endParaRPr sz="3800" b="1">
              <a:solidFill>
                <a:srgbClr val="30C8D6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277" name="Google Shape;277;p31"/>
          <p:cNvSpPr txBox="1"/>
          <p:nvPr/>
        </p:nvSpPr>
        <p:spPr>
          <a:xfrm>
            <a:off x="1058400" y="980675"/>
            <a:ext cx="7410300" cy="49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175" rIns="0" bIns="2117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b="1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200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Implementation of HTML, CSS and JavaScript concepts: </a:t>
            </a:r>
            <a:endParaRPr sz="22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200" b="1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10 Points</a:t>
            </a:r>
            <a:endParaRPr sz="2200" b="1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b="1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200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Creativity:</a:t>
            </a:r>
            <a:endParaRPr sz="22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200" b="1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5 Points</a:t>
            </a:r>
            <a:endParaRPr sz="2200" b="1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b="1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200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Usefulness:</a:t>
            </a:r>
            <a:endParaRPr sz="22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200" b="1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5 Points</a:t>
            </a:r>
            <a:endParaRPr sz="2200" b="1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b="1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200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Tie Breaker: </a:t>
            </a:r>
            <a:endParaRPr sz="22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200" b="1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Documentation and Presentation (5 Points)</a:t>
            </a:r>
            <a:endParaRPr sz="2200" b="1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b="1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b="1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b="1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2"/>
          <p:cNvSpPr/>
          <p:nvPr/>
        </p:nvSpPr>
        <p:spPr>
          <a:xfrm>
            <a:off x="10920800" y="6433900"/>
            <a:ext cx="1837200" cy="516000"/>
          </a:xfrm>
          <a:prstGeom prst="ellipse">
            <a:avLst/>
          </a:prstGeom>
          <a:solidFill>
            <a:srgbClr val="F7F9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2"/>
          <p:cNvSpPr txBox="1"/>
          <p:nvPr/>
        </p:nvSpPr>
        <p:spPr>
          <a:xfrm>
            <a:off x="1058400" y="504825"/>
            <a:ext cx="6577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800" b="1">
                <a:solidFill>
                  <a:srgbClr val="30C8D6"/>
                </a:solidFill>
                <a:latin typeface="Mukta"/>
                <a:ea typeface="Mukta"/>
                <a:cs typeface="Mukta"/>
                <a:sym typeface="Mukta"/>
              </a:rPr>
              <a:t>Today’s Schedule</a:t>
            </a:r>
            <a:endParaRPr sz="3800" b="1">
              <a:solidFill>
                <a:srgbClr val="30C8D6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284" name="Google Shape;284;p32"/>
          <p:cNvSpPr txBox="1"/>
          <p:nvPr/>
        </p:nvSpPr>
        <p:spPr>
          <a:xfrm>
            <a:off x="875850" y="1572600"/>
            <a:ext cx="7925400" cy="37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175" rIns="0" bIns="2117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b="1" dirty="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200" b="1" dirty="0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10.00 AM - 11.30 PM: </a:t>
            </a:r>
            <a:r>
              <a:rPr lang="en-IN" sz="2200" dirty="0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Webathon</a:t>
            </a:r>
            <a:endParaRPr sz="2200" dirty="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dirty="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200" b="1" dirty="0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11.30 AM - 11:45 </a:t>
            </a:r>
            <a:r>
              <a:rPr lang="en-IN" sz="2200" b="1" dirty="0" err="1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AM:</a:t>
            </a:r>
            <a:r>
              <a:rPr lang="en-IN" sz="2200" dirty="0" err="1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Break</a:t>
            </a:r>
            <a:endParaRPr sz="2200" dirty="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dirty="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200" b="1" dirty="0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11:45 AM - 1PM: </a:t>
            </a:r>
            <a:r>
              <a:rPr lang="en-IN" sz="2200" dirty="0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Students Demo</a:t>
            </a:r>
            <a:endParaRPr sz="2200" dirty="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dirty="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200" b="1" dirty="0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1.30 PM:</a:t>
            </a:r>
            <a:r>
              <a:rPr lang="en-IN" sz="2200" dirty="0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 Winners Announcement and Close</a:t>
            </a:r>
            <a:endParaRPr sz="2200" dirty="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dirty="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dirty="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626</Words>
  <Application>Microsoft Office PowerPoint</Application>
  <PresentationFormat>On-screen Show (4:3)</PresentationFormat>
  <Paragraphs>122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M PLUS Rounded 1c ExtraBold</vt:lpstr>
      <vt:lpstr>Helvetica Neue</vt:lpstr>
      <vt:lpstr>Calibri</vt:lpstr>
      <vt:lpstr>Arial</vt:lpstr>
      <vt:lpstr>Karla</vt:lpstr>
      <vt:lpstr>Helvetica Neue Light</vt:lpstr>
      <vt:lpstr>Oswald Regular</vt:lpstr>
      <vt:lpstr>Avenir</vt:lpstr>
      <vt:lpstr>Oswald</vt:lpstr>
      <vt:lpstr>Mukta ExtraBold</vt:lpstr>
      <vt:lpstr>Mukta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 to Learn More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Brihadeesh R K</cp:lastModifiedBy>
  <cp:revision>1</cp:revision>
  <dcterms:modified xsi:type="dcterms:W3CDTF">2020-05-09T19:45:53Z</dcterms:modified>
</cp:coreProperties>
</file>